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9"/>
  </p:handoutMasterIdLst>
  <p:sldIdLst>
    <p:sldId id="1135" r:id="rId3"/>
    <p:sldId id="1143" r:id="rId4"/>
    <p:sldId id="1145" r:id="rId5"/>
    <p:sldId id="1375" r:id="rId6"/>
    <p:sldId id="1414" r:id="rId7"/>
    <p:sldId id="1471" r:id="rId8"/>
    <p:sldId id="1472" r:id="rId9"/>
    <p:sldId id="1250" r:id="rId10"/>
    <p:sldId id="1317" r:id="rId11"/>
    <p:sldId id="1146" r:id="rId12"/>
    <p:sldId id="1476" r:id="rId13"/>
    <p:sldId id="1318" r:id="rId14"/>
    <p:sldId id="1376" r:id="rId15"/>
    <p:sldId id="1474" r:id="rId16"/>
    <p:sldId id="1475" r:id="rId17"/>
    <p:sldId id="1477" r:id="rId18"/>
    <p:sldId id="1147" r:id="rId19"/>
    <p:sldId id="1506" r:id="rId20"/>
    <p:sldId id="1301" r:id="rId22"/>
    <p:sldId id="1507" r:id="rId23"/>
    <p:sldId id="1508" r:id="rId24"/>
    <p:sldId id="1509" r:id="rId25"/>
    <p:sldId id="1148" r:id="rId26"/>
    <p:sldId id="1394" r:id="rId27"/>
    <p:sldId id="1149" r:id="rId28"/>
  </p:sldIdLst>
  <p:sldSz cx="12192000" cy="6858000"/>
  <p:notesSz cx="6858000" cy="9144000"/>
  <p:embeddedFontLst>
    <p:embeddedFont>
      <p:font typeface="HarmonyOS Sans SC Light" panose="00000400000000000000" pitchFamily="2" charset="-122"/>
      <p:regular r:id="rId34"/>
    </p:embeddedFont>
    <p:embeddedFont>
      <p:font typeface="HarmonyOS Sans SC" panose="00000500000000000000" pitchFamily="2" charset="-122"/>
      <p:regular r:id="rId35"/>
    </p:embeddedFont>
    <p:embeddedFont>
      <p:font typeface="HarmonyOS Sans SC Black" panose="00000A00000000000000" pitchFamily="2" charset="-122"/>
      <p:bold r:id="rId36"/>
    </p:embeddedFont>
    <p:embeddedFont>
      <p:font typeface="思源宋体 CN Heavy" panose="02020900000000000000" pitchFamily="18" charset="-122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90" userDrawn="1">
          <p15:clr>
            <a:srgbClr val="A4A3A4"/>
          </p15:clr>
        </p15:guide>
        <p15:guide id="2" pos="7251" userDrawn="1">
          <p15:clr>
            <a:srgbClr val="A4A3A4"/>
          </p15:clr>
        </p15:guide>
        <p15:guide id="3" pos="0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orient="horz" pos="0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  <p15:guide id="7" pos="438" userDrawn="1">
          <p15:clr>
            <a:srgbClr val="A4A3A4"/>
          </p15:clr>
        </p15:guide>
        <p15:guide id="8" orient="horz" pos="391" userDrawn="1">
          <p15:clr>
            <a:srgbClr val="A4A3A4"/>
          </p15:clr>
        </p15:guide>
        <p15:guide id="9" orient="horz" pos="42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2" clrIdx="0"/>
  <p:cmAuthor id="2" name="作者" initials="A" lastIdx="0" clrIdx="1"/>
  <p:cmAuthor id="0" name="Kai Liu" initials="KL" lastIdx="1" clrIdx="0"/>
  <p:cmAuthor id="3" name="可人儿" initials="hy" lastIdx="1" clrIdx="2"/>
  <p:cmAuthor id="5" name="admin" initials="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463"/>
    <a:srgbClr val="FFFFFF"/>
    <a:srgbClr val="CBAE82"/>
    <a:srgbClr val="FFFFE7"/>
    <a:srgbClr val="F4F3EE"/>
    <a:srgbClr val="8A9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5122" autoAdjust="0"/>
  </p:normalViewPr>
  <p:slideViewPr>
    <p:cSldViewPr snapToGrid="0" showGuides="1">
      <p:cViewPr>
        <p:scale>
          <a:sx n="75" d="100"/>
          <a:sy n="75" d="100"/>
        </p:scale>
        <p:origin x="1866" y="840"/>
      </p:cViewPr>
      <p:guideLst>
        <p:guide orient="horz" pos="3890"/>
        <p:guide pos="7251"/>
        <p:guide/>
        <p:guide pos="7680"/>
        <p:guide orient="horz"/>
        <p:guide orient="horz" pos="4320"/>
        <p:guide pos="438"/>
        <p:guide orient="horz" pos="391"/>
        <p:guide orient="horz" pos="4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28.xml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rPr>
            </a:fld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rPr>
            </a:fld>
            <a:endParaRPr lang="zh-CN" altLang="en-US">
              <a:latin typeface="HarmonyOS Sans SC" panose="00000500000000000000" pitchFamily="2" charset="-122"/>
              <a:ea typeface="HarmonyOS Sans SC" panose="00000500000000000000" pitchFamily="2" charset="-122"/>
              <a:cs typeface="HarmonyOS Sans SC" panose="000005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ECON 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1885" y="509270"/>
            <a:ext cx="1504315" cy="28194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 descr="WECON 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51305" y="6175375"/>
            <a:ext cx="1504315" cy="281940"/>
          </a:xfrm>
          <a:prstGeom prst="rect">
            <a:avLst/>
          </a:prstGeom>
        </p:spPr>
      </p:pic>
      <p:sp>
        <p:nvSpPr>
          <p:cNvPr id="14" name="等腰三角形 13"/>
          <p:cNvSpPr/>
          <p:nvPr userDrawn="1">
            <p:custDataLst>
              <p:tags r:id="rId4"/>
            </p:custDataLst>
          </p:nvPr>
        </p:nvSpPr>
        <p:spPr>
          <a:xfrm rot="5400000">
            <a:off x="1256713" y="6302298"/>
            <a:ext cx="53034" cy="45719"/>
          </a:xfrm>
          <a:prstGeom prst="triangl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715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</p:nvPr>
        </p:nvSpPr>
        <p:spPr>
          <a:xfrm>
            <a:off x="24574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3434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62293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</p:nvPr>
        </p:nvSpPr>
        <p:spPr>
          <a:xfrm>
            <a:off x="81153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</p:nvPr>
        </p:nvSpPr>
        <p:spPr>
          <a:xfrm>
            <a:off x="100012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</p:nvPr>
        </p:nvSpPr>
        <p:spPr>
          <a:xfrm>
            <a:off x="5715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</p:nvPr>
        </p:nvSpPr>
        <p:spPr>
          <a:xfrm>
            <a:off x="24574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</p:nvPr>
        </p:nvSpPr>
        <p:spPr>
          <a:xfrm>
            <a:off x="43434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</p:nvPr>
        </p:nvSpPr>
        <p:spPr>
          <a:xfrm>
            <a:off x="62293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</p:nvPr>
        </p:nvSpPr>
        <p:spPr>
          <a:xfrm>
            <a:off x="81153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</p:nvPr>
        </p:nvSpPr>
        <p:spPr>
          <a:xfrm>
            <a:off x="100012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</p:nvPr>
        </p:nvSpPr>
        <p:spPr>
          <a:xfrm>
            <a:off x="5715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</p:nvPr>
        </p:nvSpPr>
        <p:spPr>
          <a:xfrm>
            <a:off x="24574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</p:nvPr>
        </p:nvSpPr>
        <p:spPr>
          <a:xfrm>
            <a:off x="43434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</p:nvPr>
        </p:nvSpPr>
        <p:spPr>
          <a:xfrm>
            <a:off x="62293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</p:nvPr>
        </p:nvSpPr>
        <p:spPr>
          <a:xfrm>
            <a:off x="81153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</p:nvPr>
        </p:nvSpPr>
        <p:spPr>
          <a:xfrm>
            <a:off x="100012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</p:nvPr>
        </p:nvSpPr>
        <p:spPr>
          <a:xfrm>
            <a:off x="5715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</p:nvPr>
        </p:nvSpPr>
        <p:spPr>
          <a:xfrm>
            <a:off x="24574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</p:nvPr>
        </p:nvSpPr>
        <p:spPr>
          <a:xfrm>
            <a:off x="43434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</p:nvPr>
        </p:nvSpPr>
        <p:spPr>
          <a:xfrm>
            <a:off x="62293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</p:nvPr>
        </p:nvSpPr>
        <p:spPr>
          <a:xfrm>
            <a:off x="81153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</p:nvPr>
        </p:nvSpPr>
        <p:spPr>
          <a:xfrm>
            <a:off x="100012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tags" Target="../tags/tag4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空心弧 5"/>
          <p:cNvSpPr/>
          <p:nvPr/>
        </p:nvSpPr>
        <p:spPr>
          <a:xfrm>
            <a:off x="7463939" y="899886"/>
            <a:ext cx="5553268" cy="5551710"/>
          </a:xfrm>
          <a:prstGeom prst="blockArc">
            <a:avLst>
              <a:gd name="adj1" fmla="val 9658607"/>
              <a:gd name="adj2" fmla="val 18185370"/>
              <a:gd name="adj3" fmla="val 9794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429250"/>
            <a:ext cx="12192000" cy="142875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9600" dirty="0">
                <a:solidFill>
                  <a:schemeClr val="lt1">
                    <a:alpha val="10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HMIHMI</a:t>
            </a:r>
            <a:endParaRPr lang="zh-CN" altLang="en-US" sz="9600" dirty="0">
              <a:solidFill>
                <a:schemeClr val="lt1">
                  <a:alpha val="10000"/>
                </a:schemeClr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7591425" y="1027113"/>
            <a:ext cx="4600575" cy="5297487"/>
          </a:xfrm>
          <a:custGeom>
            <a:avLst/>
            <a:gdLst>
              <a:gd name="connsiteX0" fmla="*/ 2648857 w 4601027"/>
              <a:gd name="connsiteY0" fmla="*/ 0 h 5297714"/>
              <a:gd name="connsiteX1" fmla="*/ 4521882 w 4601027"/>
              <a:gd name="connsiteY1" fmla="*/ 775833 h 5297714"/>
              <a:gd name="connsiteX2" fmla="*/ 4601027 w 4601027"/>
              <a:gd name="connsiteY2" fmla="*/ 862915 h 5297714"/>
              <a:gd name="connsiteX3" fmla="*/ 4601027 w 4601027"/>
              <a:gd name="connsiteY3" fmla="*/ 4434800 h 5297714"/>
              <a:gd name="connsiteX4" fmla="*/ 4521882 w 4601027"/>
              <a:gd name="connsiteY4" fmla="*/ 4521882 h 5297714"/>
              <a:gd name="connsiteX5" fmla="*/ 2648857 w 4601027"/>
              <a:gd name="connsiteY5" fmla="*/ 5297714 h 5297714"/>
              <a:gd name="connsiteX6" fmla="*/ 0 w 4601027"/>
              <a:gd name="connsiteY6" fmla="*/ 2648857 h 5297714"/>
              <a:gd name="connsiteX7" fmla="*/ 2648857 w 4601027"/>
              <a:gd name="connsiteY7" fmla="*/ 0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1027" h="5297714">
                <a:moveTo>
                  <a:pt x="2648857" y="0"/>
                </a:moveTo>
                <a:cubicBezTo>
                  <a:pt x="3380319" y="0"/>
                  <a:pt x="4042533" y="296484"/>
                  <a:pt x="4521882" y="775833"/>
                </a:cubicBezTo>
                <a:lnTo>
                  <a:pt x="4601027" y="862915"/>
                </a:lnTo>
                <a:lnTo>
                  <a:pt x="4601027" y="4434800"/>
                </a:lnTo>
                <a:lnTo>
                  <a:pt x="4521882" y="4521882"/>
                </a:lnTo>
                <a:cubicBezTo>
                  <a:pt x="4042533" y="5001231"/>
                  <a:pt x="3380319" y="5297714"/>
                  <a:pt x="2648857" y="5297714"/>
                </a:cubicBezTo>
                <a:cubicBezTo>
                  <a:pt x="1185934" y="5297714"/>
                  <a:pt x="0" y="4111780"/>
                  <a:pt x="0" y="2648857"/>
                </a:cubicBezTo>
                <a:cubicBezTo>
                  <a:pt x="0" y="1185934"/>
                  <a:pt x="1185934" y="0"/>
                  <a:pt x="2648857" y="0"/>
                </a:cubicBez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1289485" y="1599233"/>
            <a:ext cx="88665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+mn-ea"/>
                <a:sym typeface="HarmonyOS Sans SC Black" panose="00000A00000000000000" pitchFamily="2" charset="-122"/>
              </a:rPr>
              <a:t>EARLY ACCESS VERSION PISTUDIO</a:t>
            </a:r>
            <a:endParaRPr lang="en-US" altLang="zh-CN" sz="2400" dirty="0">
              <a:solidFill>
                <a:schemeClr val="tx2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cs typeface="+mn-ea"/>
              <a:sym typeface="HarmonyOS Sans SC Black" panose="00000A00000000000000" pitchFamily="2" charset="-122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10479995" y="5176036"/>
            <a:ext cx="473755" cy="253214"/>
            <a:chOff x="2569029" y="1190171"/>
            <a:chExt cx="841829" cy="449942"/>
          </a:xfrm>
          <a:solidFill>
            <a:schemeClr val="bg1">
              <a:lumMod val="85000"/>
            </a:schemeClr>
          </a:solidFill>
        </p:grpSpPr>
        <p:sp>
          <p:nvSpPr>
            <p:cNvPr id="168" name="椭圆 167"/>
            <p:cNvSpPr/>
            <p:nvPr/>
          </p:nvSpPr>
          <p:spPr>
            <a:xfrm>
              <a:off x="2569029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9" name="椭圆 168"/>
            <p:cNvSpPr/>
            <p:nvPr/>
          </p:nvSpPr>
          <p:spPr>
            <a:xfrm>
              <a:off x="2569029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0" name="椭圆 169"/>
            <p:cNvSpPr/>
            <p:nvPr/>
          </p:nvSpPr>
          <p:spPr>
            <a:xfrm>
              <a:off x="2569029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2757715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2" name="椭圆 171"/>
            <p:cNvSpPr/>
            <p:nvPr/>
          </p:nvSpPr>
          <p:spPr>
            <a:xfrm>
              <a:off x="2757715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/>
          </p:nvSpPr>
          <p:spPr>
            <a:xfrm>
              <a:off x="2757715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/>
          </p:nvSpPr>
          <p:spPr>
            <a:xfrm>
              <a:off x="2946401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/>
          </p:nvSpPr>
          <p:spPr>
            <a:xfrm>
              <a:off x="2946401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/>
          </p:nvSpPr>
          <p:spPr>
            <a:xfrm>
              <a:off x="2946401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7" name="椭圆 176"/>
            <p:cNvSpPr/>
            <p:nvPr/>
          </p:nvSpPr>
          <p:spPr>
            <a:xfrm>
              <a:off x="3135087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/>
          </p:nvSpPr>
          <p:spPr>
            <a:xfrm>
              <a:off x="3135087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/>
          </p:nvSpPr>
          <p:spPr>
            <a:xfrm>
              <a:off x="3135087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/>
          </p:nvSpPr>
          <p:spPr>
            <a:xfrm>
              <a:off x="3323773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/>
          </p:nvSpPr>
          <p:spPr>
            <a:xfrm>
              <a:off x="3323773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2" name="椭圆 181"/>
            <p:cNvSpPr/>
            <p:nvPr/>
          </p:nvSpPr>
          <p:spPr>
            <a:xfrm>
              <a:off x="3323773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87" name="等腰三角形 186"/>
          <p:cNvSpPr/>
          <p:nvPr/>
        </p:nvSpPr>
        <p:spPr>
          <a:xfrm rot="5400000">
            <a:off x="9835507" y="3096007"/>
            <a:ext cx="1060704" cy="914400"/>
          </a:xfrm>
          <a:prstGeom prst="triangle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53000"/>
                </a:schemeClr>
              </a:gs>
            </a:gsLst>
            <a:lin ang="168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文本框 189"/>
          <p:cNvSpPr txBox="1"/>
          <p:nvPr/>
        </p:nvSpPr>
        <p:spPr>
          <a:xfrm>
            <a:off x="7549005" y="990600"/>
            <a:ext cx="5371188" cy="5371188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0062109"/>
              </a:avLst>
            </a:prstTxWarp>
            <a:spAutoFit/>
          </a:bodyPr>
          <a:lstStyle/>
          <a:p>
            <a:r>
              <a:rPr lang="zh-CN" altLang="en-US" sz="800" spc="1100" dirty="0">
                <a:solidFill>
                  <a:schemeClr val="bg1">
                    <a:alpha val="53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QUARTERLY WORK SUMMARY REPORT</a:t>
            </a:r>
            <a:endParaRPr lang="zh-CN" altLang="en-US" sz="800" spc="1100" dirty="0">
              <a:solidFill>
                <a:schemeClr val="bg1">
                  <a:alpha val="53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883442" y="1708151"/>
            <a:ext cx="45719" cy="2716056"/>
          </a:xfrm>
          <a:custGeom>
            <a:avLst/>
            <a:gdLst>
              <a:gd name="connsiteX0" fmla="*/ 0 w 36000"/>
              <a:gd name="connsiteY0" fmla="*/ 0 h 3003394"/>
              <a:gd name="connsiteX1" fmla="*/ 36000 w 36000"/>
              <a:gd name="connsiteY1" fmla="*/ 0 h 3003394"/>
              <a:gd name="connsiteX2" fmla="*/ 36000 w 36000"/>
              <a:gd name="connsiteY2" fmla="*/ 529200 h 3003394"/>
              <a:gd name="connsiteX3" fmla="*/ 23400 w 36000"/>
              <a:gd name="connsiteY3" fmla="*/ 529200 h 3003394"/>
              <a:gd name="connsiteX4" fmla="*/ 23400 w 36000"/>
              <a:gd name="connsiteY4" fmla="*/ 3003394 h 3003394"/>
              <a:gd name="connsiteX5" fmla="*/ 12600 w 36000"/>
              <a:gd name="connsiteY5" fmla="*/ 3003394 h 3003394"/>
              <a:gd name="connsiteX6" fmla="*/ 12600 w 36000"/>
              <a:gd name="connsiteY6" fmla="*/ 529200 h 3003394"/>
              <a:gd name="connsiteX7" fmla="*/ 0 w 36000"/>
              <a:gd name="connsiteY7" fmla="*/ 529200 h 300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" h="3003394">
                <a:moveTo>
                  <a:pt x="0" y="0"/>
                </a:moveTo>
                <a:lnTo>
                  <a:pt x="36000" y="0"/>
                </a:lnTo>
                <a:lnTo>
                  <a:pt x="36000" y="529200"/>
                </a:lnTo>
                <a:lnTo>
                  <a:pt x="23400" y="529200"/>
                </a:lnTo>
                <a:lnTo>
                  <a:pt x="23400" y="3003394"/>
                </a:lnTo>
                <a:lnTo>
                  <a:pt x="12600" y="3003394"/>
                </a:lnTo>
                <a:lnTo>
                  <a:pt x="12600" y="529200"/>
                </a:lnTo>
                <a:lnTo>
                  <a:pt x="0" y="529200"/>
                </a:ln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302294" y="3210459"/>
            <a:ext cx="4935280" cy="440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+mn-ea"/>
                <a:sym typeface="HarmonyOS Sans SC" panose="00000500000000000000" pitchFamily="2" charset="-122"/>
              </a:rPr>
              <a:t>In order to review the work of this quarter better and carry out the work of next quarter, the work at the end of this quarter is hereby summarized and reported.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+mn-ea"/>
              <a:sym typeface="HarmonyOS Sans SC" panose="00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71905" y="2082800"/>
            <a:ext cx="71107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40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思源宋体 CN Heavy" panose="02020900000000000000" pitchFamily="18" charset="-122"/>
              </a:rPr>
              <a:t>New Function</a:t>
            </a:r>
            <a:endParaRPr lang="en-US" altLang="zh-CN" sz="640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思源宋体 CN Heavy" panose="02020900000000000000" pitchFamily="18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1393470" y="4138814"/>
            <a:ext cx="97193" cy="2797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spc="3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23135" y="615252"/>
            <a:ext cx="3370039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spc="60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福州富昌维控电子科技有限</a:t>
            </a:r>
            <a:r>
              <a:rPr lang="zh-CN" altLang="en-US" sz="1100" spc="60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公司 </a:t>
            </a:r>
            <a:endParaRPr lang="zh-CN" altLang="en-US" sz="1100" spc="600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964529" y="666351"/>
            <a:ext cx="0" cy="162718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317204" y="666351"/>
            <a:ext cx="0" cy="162718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/>
          <p:cNvSpPr/>
          <p:nvPr/>
        </p:nvSpPr>
        <p:spPr>
          <a:xfrm>
            <a:off x="1564920" y="4138814"/>
            <a:ext cx="2102205" cy="279739"/>
          </a:xfrm>
          <a:prstGeom prst="roundRect">
            <a:avLst>
              <a:gd name="adj" fmla="val 474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Overseas Sales </a:t>
            </a:r>
            <a:r>
              <a:rPr lang="en-US" altLang="zh-CN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| </a:t>
            </a:r>
            <a:r>
              <a:rPr lang="zh-CN" altLang="en-US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 </a:t>
            </a:r>
            <a:r>
              <a:rPr lang="en-US" altLang="zh-CN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 </a:t>
            </a:r>
            <a:r>
              <a:rPr lang="en-US" altLang="zh-CN" sz="9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Hunter</a:t>
            </a:r>
            <a:endParaRPr lang="en-US" altLang="zh-CN" sz="9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86" name="任意多边形: 形状 185"/>
          <p:cNvSpPr/>
          <p:nvPr/>
        </p:nvSpPr>
        <p:spPr>
          <a:xfrm>
            <a:off x="7003901" y="0"/>
            <a:ext cx="342369" cy="1236237"/>
          </a:xfrm>
          <a:custGeom>
            <a:avLst/>
            <a:gdLst>
              <a:gd name="connsiteX0" fmla="*/ 250575 w 342369"/>
              <a:gd name="connsiteY0" fmla="*/ 1211427 h 1236237"/>
              <a:gd name="connsiteX1" fmla="*/ 262980 w 342369"/>
              <a:gd name="connsiteY1" fmla="*/ 1223832 h 1236237"/>
              <a:gd name="connsiteX2" fmla="*/ 250575 w 342369"/>
              <a:gd name="connsiteY2" fmla="*/ 1236237 h 1236237"/>
              <a:gd name="connsiteX3" fmla="*/ 238170 w 342369"/>
              <a:gd name="connsiteY3" fmla="*/ 1223832 h 1236237"/>
              <a:gd name="connsiteX4" fmla="*/ 250575 w 342369"/>
              <a:gd name="connsiteY4" fmla="*/ 1211427 h 1236237"/>
              <a:gd name="connsiteX5" fmla="*/ 91795 w 342369"/>
              <a:gd name="connsiteY5" fmla="*/ 1211427 h 1236237"/>
              <a:gd name="connsiteX6" fmla="*/ 104200 w 342369"/>
              <a:gd name="connsiteY6" fmla="*/ 1223832 h 1236237"/>
              <a:gd name="connsiteX7" fmla="*/ 91795 w 342369"/>
              <a:gd name="connsiteY7" fmla="*/ 1236237 h 1236237"/>
              <a:gd name="connsiteX8" fmla="*/ 79390 w 342369"/>
              <a:gd name="connsiteY8" fmla="*/ 1223832 h 1236237"/>
              <a:gd name="connsiteX9" fmla="*/ 91795 w 342369"/>
              <a:gd name="connsiteY9" fmla="*/ 1211427 h 1236237"/>
              <a:gd name="connsiteX10" fmla="*/ 329964 w 342369"/>
              <a:gd name="connsiteY10" fmla="*/ 1145269 h 1236237"/>
              <a:gd name="connsiteX11" fmla="*/ 342369 w 342369"/>
              <a:gd name="connsiteY11" fmla="*/ 1157674 h 1236237"/>
              <a:gd name="connsiteX12" fmla="*/ 329964 w 342369"/>
              <a:gd name="connsiteY12" fmla="*/ 1170079 h 1236237"/>
              <a:gd name="connsiteX13" fmla="*/ 317559 w 342369"/>
              <a:gd name="connsiteY13" fmla="*/ 1157674 h 1236237"/>
              <a:gd name="connsiteX14" fmla="*/ 329964 w 342369"/>
              <a:gd name="connsiteY14" fmla="*/ 1145269 h 1236237"/>
              <a:gd name="connsiteX15" fmla="*/ 171185 w 342369"/>
              <a:gd name="connsiteY15" fmla="*/ 1145269 h 1236237"/>
              <a:gd name="connsiteX16" fmla="*/ 183590 w 342369"/>
              <a:gd name="connsiteY16" fmla="*/ 1157674 h 1236237"/>
              <a:gd name="connsiteX17" fmla="*/ 171185 w 342369"/>
              <a:gd name="connsiteY17" fmla="*/ 1170079 h 1236237"/>
              <a:gd name="connsiteX18" fmla="*/ 158780 w 342369"/>
              <a:gd name="connsiteY18" fmla="*/ 1157674 h 1236237"/>
              <a:gd name="connsiteX19" fmla="*/ 171185 w 342369"/>
              <a:gd name="connsiteY19" fmla="*/ 1145269 h 1236237"/>
              <a:gd name="connsiteX20" fmla="*/ 12405 w 342369"/>
              <a:gd name="connsiteY20" fmla="*/ 1145269 h 1236237"/>
              <a:gd name="connsiteX21" fmla="*/ 24810 w 342369"/>
              <a:gd name="connsiteY21" fmla="*/ 1157674 h 1236237"/>
              <a:gd name="connsiteX22" fmla="*/ 12405 w 342369"/>
              <a:gd name="connsiteY22" fmla="*/ 1170079 h 1236237"/>
              <a:gd name="connsiteX23" fmla="*/ 0 w 342369"/>
              <a:gd name="connsiteY23" fmla="*/ 1157674 h 1236237"/>
              <a:gd name="connsiteX24" fmla="*/ 12405 w 342369"/>
              <a:gd name="connsiteY24" fmla="*/ 1145269 h 1236237"/>
              <a:gd name="connsiteX25" fmla="*/ 250575 w 342369"/>
              <a:gd name="connsiteY25" fmla="*/ 1115497 h 1236237"/>
              <a:gd name="connsiteX26" fmla="*/ 262980 w 342369"/>
              <a:gd name="connsiteY26" fmla="*/ 1127902 h 1236237"/>
              <a:gd name="connsiteX27" fmla="*/ 250575 w 342369"/>
              <a:gd name="connsiteY27" fmla="*/ 1140307 h 1236237"/>
              <a:gd name="connsiteX28" fmla="*/ 238170 w 342369"/>
              <a:gd name="connsiteY28" fmla="*/ 1127902 h 1236237"/>
              <a:gd name="connsiteX29" fmla="*/ 250575 w 342369"/>
              <a:gd name="connsiteY29" fmla="*/ 1115497 h 1236237"/>
              <a:gd name="connsiteX30" fmla="*/ 91795 w 342369"/>
              <a:gd name="connsiteY30" fmla="*/ 1115497 h 1236237"/>
              <a:gd name="connsiteX31" fmla="*/ 104200 w 342369"/>
              <a:gd name="connsiteY31" fmla="*/ 1127902 h 1236237"/>
              <a:gd name="connsiteX32" fmla="*/ 91795 w 342369"/>
              <a:gd name="connsiteY32" fmla="*/ 1140307 h 1236237"/>
              <a:gd name="connsiteX33" fmla="*/ 79390 w 342369"/>
              <a:gd name="connsiteY33" fmla="*/ 1127902 h 1236237"/>
              <a:gd name="connsiteX34" fmla="*/ 91795 w 342369"/>
              <a:gd name="connsiteY34" fmla="*/ 1115497 h 1236237"/>
              <a:gd name="connsiteX35" fmla="*/ 329964 w 342369"/>
              <a:gd name="connsiteY35" fmla="*/ 1049339 h 1236237"/>
              <a:gd name="connsiteX36" fmla="*/ 342369 w 342369"/>
              <a:gd name="connsiteY36" fmla="*/ 1061744 h 1236237"/>
              <a:gd name="connsiteX37" fmla="*/ 329964 w 342369"/>
              <a:gd name="connsiteY37" fmla="*/ 1074149 h 1236237"/>
              <a:gd name="connsiteX38" fmla="*/ 317559 w 342369"/>
              <a:gd name="connsiteY38" fmla="*/ 1061744 h 1236237"/>
              <a:gd name="connsiteX39" fmla="*/ 329964 w 342369"/>
              <a:gd name="connsiteY39" fmla="*/ 1049339 h 1236237"/>
              <a:gd name="connsiteX40" fmla="*/ 171185 w 342369"/>
              <a:gd name="connsiteY40" fmla="*/ 1049339 h 1236237"/>
              <a:gd name="connsiteX41" fmla="*/ 183590 w 342369"/>
              <a:gd name="connsiteY41" fmla="*/ 1061744 h 1236237"/>
              <a:gd name="connsiteX42" fmla="*/ 171185 w 342369"/>
              <a:gd name="connsiteY42" fmla="*/ 1074149 h 1236237"/>
              <a:gd name="connsiteX43" fmla="*/ 158780 w 342369"/>
              <a:gd name="connsiteY43" fmla="*/ 1061744 h 1236237"/>
              <a:gd name="connsiteX44" fmla="*/ 171185 w 342369"/>
              <a:gd name="connsiteY44" fmla="*/ 1049339 h 1236237"/>
              <a:gd name="connsiteX45" fmla="*/ 12405 w 342369"/>
              <a:gd name="connsiteY45" fmla="*/ 1049339 h 1236237"/>
              <a:gd name="connsiteX46" fmla="*/ 24810 w 342369"/>
              <a:gd name="connsiteY46" fmla="*/ 1061744 h 1236237"/>
              <a:gd name="connsiteX47" fmla="*/ 12405 w 342369"/>
              <a:gd name="connsiteY47" fmla="*/ 1074149 h 1236237"/>
              <a:gd name="connsiteX48" fmla="*/ 0 w 342369"/>
              <a:gd name="connsiteY48" fmla="*/ 1061744 h 1236237"/>
              <a:gd name="connsiteX49" fmla="*/ 12405 w 342369"/>
              <a:gd name="connsiteY49" fmla="*/ 1049339 h 1236237"/>
              <a:gd name="connsiteX50" fmla="*/ 250575 w 342369"/>
              <a:gd name="connsiteY50" fmla="*/ 1019568 h 1236237"/>
              <a:gd name="connsiteX51" fmla="*/ 262980 w 342369"/>
              <a:gd name="connsiteY51" fmla="*/ 1031973 h 1236237"/>
              <a:gd name="connsiteX52" fmla="*/ 250575 w 342369"/>
              <a:gd name="connsiteY52" fmla="*/ 1044378 h 1236237"/>
              <a:gd name="connsiteX53" fmla="*/ 238170 w 342369"/>
              <a:gd name="connsiteY53" fmla="*/ 1031973 h 1236237"/>
              <a:gd name="connsiteX54" fmla="*/ 250575 w 342369"/>
              <a:gd name="connsiteY54" fmla="*/ 1019568 h 1236237"/>
              <a:gd name="connsiteX55" fmla="*/ 91795 w 342369"/>
              <a:gd name="connsiteY55" fmla="*/ 1019568 h 1236237"/>
              <a:gd name="connsiteX56" fmla="*/ 104200 w 342369"/>
              <a:gd name="connsiteY56" fmla="*/ 1031973 h 1236237"/>
              <a:gd name="connsiteX57" fmla="*/ 91795 w 342369"/>
              <a:gd name="connsiteY57" fmla="*/ 1044378 h 1236237"/>
              <a:gd name="connsiteX58" fmla="*/ 79390 w 342369"/>
              <a:gd name="connsiteY58" fmla="*/ 1031973 h 1236237"/>
              <a:gd name="connsiteX59" fmla="*/ 91795 w 342369"/>
              <a:gd name="connsiteY59" fmla="*/ 1019568 h 1236237"/>
              <a:gd name="connsiteX60" fmla="*/ 329964 w 342369"/>
              <a:gd name="connsiteY60" fmla="*/ 953410 h 1236237"/>
              <a:gd name="connsiteX61" fmla="*/ 342369 w 342369"/>
              <a:gd name="connsiteY61" fmla="*/ 965815 h 1236237"/>
              <a:gd name="connsiteX62" fmla="*/ 329964 w 342369"/>
              <a:gd name="connsiteY62" fmla="*/ 978220 h 1236237"/>
              <a:gd name="connsiteX63" fmla="*/ 317559 w 342369"/>
              <a:gd name="connsiteY63" fmla="*/ 965815 h 1236237"/>
              <a:gd name="connsiteX64" fmla="*/ 329964 w 342369"/>
              <a:gd name="connsiteY64" fmla="*/ 953410 h 1236237"/>
              <a:gd name="connsiteX65" fmla="*/ 171185 w 342369"/>
              <a:gd name="connsiteY65" fmla="*/ 953410 h 1236237"/>
              <a:gd name="connsiteX66" fmla="*/ 183590 w 342369"/>
              <a:gd name="connsiteY66" fmla="*/ 965815 h 1236237"/>
              <a:gd name="connsiteX67" fmla="*/ 171185 w 342369"/>
              <a:gd name="connsiteY67" fmla="*/ 978220 h 1236237"/>
              <a:gd name="connsiteX68" fmla="*/ 158780 w 342369"/>
              <a:gd name="connsiteY68" fmla="*/ 965815 h 1236237"/>
              <a:gd name="connsiteX69" fmla="*/ 171185 w 342369"/>
              <a:gd name="connsiteY69" fmla="*/ 953410 h 1236237"/>
              <a:gd name="connsiteX70" fmla="*/ 12405 w 342369"/>
              <a:gd name="connsiteY70" fmla="*/ 953410 h 1236237"/>
              <a:gd name="connsiteX71" fmla="*/ 24810 w 342369"/>
              <a:gd name="connsiteY71" fmla="*/ 965815 h 1236237"/>
              <a:gd name="connsiteX72" fmla="*/ 12405 w 342369"/>
              <a:gd name="connsiteY72" fmla="*/ 978220 h 1236237"/>
              <a:gd name="connsiteX73" fmla="*/ 0 w 342369"/>
              <a:gd name="connsiteY73" fmla="*/ 965815 h 1236237"/>
              <a:gd name="connsiteX74" fmla="*/ 12405 w 342369"/>
              <a:gd name="connsiteY74" fmla="*/ 953410 h 1236237"/>
              <a:gd name="connsiteX75" fmla="*/ 250575 w 342369"/>
              <a:gd name="connsiteY75" fmla="*/ 923639 h 1236237"/>
              <a:gd name="connsiteX76" fmla="*/ 262980 w 342369"/>
              <a:gd name="connsiteY76" fmla="*/ 936044 h 1236237"/>
              <a:gd name="connsiteX77" fmla="*/ 250575 w 342369"/>
              <a:gd name="connsiteY77" fmla="*/ 948449 h 1236237"/>
              <a:gd name="connsiteX78" fmla="*/ 238170 w 342369"/>
              <a:gd name="connsiteY78" fmla="*/ 936044 h 1236237"/>
              <a:gd name="connsiteX79" fmla="*/ 250575 w 342369"/>
              <a:gd name="connsiteY79" fmla="*/ 923639 h 1236237"/>
              <a:gd name="connsiteX80" fmla="*/ 91795 w 342369"/>
              <a:gd name="connsiteY80" fmla="*/ 923639 h 1236237"/>
              <a:gd name="connsiteX81" fmla="*/ 104200 w 342369"/>
              <a:gd name="connsiteY81" fmla="*/ 936044 h 1236237"/>
              <a:gd name="connsiteX82" fmla="*/ 91795 w 342369"/>
              <a:gd name="connsiteY82" fmla="*/ 948449 h 1236237"/>
              <a:gd name="connsiteX83" fmla="*/ 79390 w 342369"/>
              <a:gd name="connsiteY83" fmla="*/ 936044 h 1236237"/>
              <a:gd name="connsiteX84" fmla="*/ 91795 w 342369"/>
              <a:gd name="connsiteY84" fmla="*/ 923639 h 1236237"/>
              <a:gd name="connsiteX85" fmla="*/ 329964 w 342369"/>
              <a:gd name="connsiteY85" fmla="*/ 857481 h 1236237"/>
              <a:gd name="connsiteX86" fmla="*/ 342369 w 342369"/>
              <a:gd name="connsiteY86" fmla="*/ 869886 h 1236237"/>
              <a:gd name="connsiteX87" fmla="*/ 329964 w 342369"/>
              <a:gd name="connsiteY87" fmla="*/ 882291 h 1236237"/>
              <a:gd name="connsiteX88" fmla="*/ 317559 w 342369"/>
              <a:gd name="connsiteY88" fmla="*/ 869886 h 1236237"/>
              <a:gd name="connsiteX89" fmla="*/ 329964 w 342369"/>
              <a:gd name="connsiteY89" fmla="*/ 857481 h 1236237"/>
              <a:gd name="connsiteX90" fmla="*/ 171185 w 342369"/>
              <a:gd name="connsiteY90" fmla="*/ 857481 h 1236237"/>
              <a:gd name="connsiteX91" fmla="*/ 183590 w 342369"/>
              <a:gd name="connsiteY91" fmla="*/ 869886 h 1236237"/>
              <a:gd name="connsiteX92" fmla="*/ 171185 w 342369"/>
              <a:gd name="connsiteY92" fmla="*/ 882291 h 1236237"/>
              <a:gd name="connsiteX93" fmla="*/ 158780 w 342369"/>
              <a:gd name="connsiteY93" fmla="*/ 869886 h 1236237"/>
              <a:gd name="connsiteX94" fmla="*/ 171185 w 342369"/>
              <a:gd name="connsiteY94" fmla="*/ 857481 h 1236237"/>
              <a:gd name="connsiteX95" fmla="*/ 12405 w 342369"/>
              <a:gd name="connsiteY95" fmla="*/ 857481 h 1236237"/>
              <a:gd name="connsiteX96" fmla="*/ 24810 w 342369"/>
              <a:gd name="connsiteY96" fmla="*/ 869886 h 1236237"/>
              <a:gd name="connsiteX97" fmla="*/ 12405 w 342369"/>
              <a:gd name="connsiteY97" fmla="*/ 882291 h 1236237"/>
              <a:gd name="connsiteX98" fmla="*/ 0 w 342369"/>
              <a:gd name="connsiteY98" fmla="*/ 869886 h 1236237"/>
              <a:gd name="connsiteX99" fmla="*/ 12405 w 342369"/>
              <a:gd name="connsiteY99" fmla="*/ 857481 h 1236237"/>
              <a:gd name="connsiteX100" fmla="*/ 250575 w 342369"/>
              <a:gd name="connsiteY100" fmla="*/ 827709 h 1236237"/>
              <a:gd name="connsiteX101" fmla="*/ 262980 w 342369"/>
              <a:gd name="connsiteY101" fmla="*/ 840114 h 1236237"/>
              <a:gd name="connsiteX102" fmla="*/ 250575 w 342369"/>
              <a:gd name="connsiteY102" fmla="*/ 852519 h 1236237"/>
              <a:gd name="connsiteX103" fmla="*/ 238170 w 342369"/>
              <a:gd name="connsiteY103" fmla="*/ 840114 h 1236237"/>
              <a:gd name="connsiteX104" fmla="*/ 250575 w 342369"/>
              <a:gd name="connsiteY104" fmla="*/ 827709 h 1236237"/>
              <a:gd name="connsiteX105" fmla="*/ 91795 w 342369"/>
              <a:gd name="connsiteY105" fmla="*/ 827709 h 1236237"/>
              <a:gd name="connsiteX106" fmla="*/ 104200 w 342369"/>
              <a:gd name="connsiteY106" fmla="*/ 840114 h 1236237"/>
              <a:gd name="connsiteX107" fmla="*/ 91795 w 342369"/>
              <a:gd name="connsiteY107" fmla="*/ 852519 h 1236237"/>
              <a:gd name="connsiteX108" fmla="*/ 79390 w 342369"/>
              <a:gd name="connsiteY108" fmla="*/ 840114 h 1236237"/>
              <a:gd name="connsiteX109" fmla="*/ 91795 w 342369"/>
              <a:gd name="connsiteY109" fmla="*/ 827709 h 1236237"/>
              <a:gd name="connsiteX110" fmla="*/ 329964 w 342369"/>
              <a:gd name="connsiteY110" fmla="*/ 761551 h 1236237"/>
              <a:gd name="connsiteX111" fmla="*/ 342369 w 342369"/>
              <a:gd name="connsiteY111" fmla="*/ 773956 h 1236237"/>
              <a:gd name="connsiteX112" fmla="*/ 329964 w 342369"/>
              <a:gd name="connsiteY112" fmla="*/ 786361 h 1236237"/>
              <a:gd name="connsiteX113" fmla="*/ 317559 w 342369"/>
              <a:gd name="connsiteY113" fmla="*/ 773956 h 1236237"/>
              <a:gd name="connsiteX114" fmla="*/ 329964 w 342369"/>
              <a:gd name="connsiteY114" fmla="*/ 761551 h 1236237"/>
              <a:gd name="connsiteX115" fmla="*/ 171185 w 342369"/>
              <a:gd name="connsiteY115" fmla="*/ 761551 h 1236237"/>
              <a:gd name="connsiteX116" fmla="*/ 183590 w 342369"/>
              <a:gd name="connsiteY116" fmla="*/ 773956 h 1236237"/>
              <a:gd name="connsiteX117" fmla="*/ 171185 w 342369"/>
              <a:gd name="connsiteY117" fmla="*/ 786361 h 1236237"/>
              <a:gd name="connsiteX118" fmla="*/ 158780 w 342369"/>
              <a:gd name="connsiteY118" fmla="*/ 773956 h 1236237"/>
              <a:gd name="connsiteX119" fmla="*/ 171185 w 342369"/>
              <a:gd name="connsiteY119" fmla="*/ 761551 h 1236237"/>
              <a:gd name="connsiteX120" fmla="*/ 12405 w 342369"/>
              <a:gd name="connsiteY120" fmla="*/ 761551 h 1236237"/>
              <a:gd name="connsiteX121" fmla="*/ 24810 w 342369"/>
              <a:gd name="connsiteY121" fmla="*/ 773956 h 1236237"/>
              <a:gd name="connsiteX122" fmla="*/ 12405 w 342369"/>
              <a:gd name="connsiteY122" fmla="*/ 786361 h 1236237"/>
              <a:gd name="connsiteX123" fmla="*/ 0 w 342369"/>
              <a:gd name="connsiteY123" fmla="*/ 773956 h 1236237"/>
              <a:gd name="connsiteX124" fmla="*/ 12405 w 342369"/>
              <a:gd name="connsiteY124" fmla="*/ 761551 h 1236237"/>
              <a:gd name="connsiteX125" fmla="*/ 250575 w 342369"/>
              <a:gd name="connsiteY125" fmla="*/ 731780 h 1236237"/>
              <a:gd name="connsiteX126" fmla="*/ 262980 w 342369"/>
              <a:gd name="connsiteY126" fmla="*/ 744185 h 1236237"/>
              <a:gd name="connsiteX127" fmla="*/ 250575 w 342369"/>
              <a:gd name="connsiteY127" fmla="*/ 756590 h 1236237"/>
              <a:gd name="connsiteX128" fmla="*/ 238170 w 342369"/>
              <a:gd name="connsiteY128" fmla="*/ 744185 h 1236237"/>
              <a:gd name="connsiteX129" fmla="*/ 250575 w 342369"/>
              <a:gd name="connsiteY129" fmla="*/ 731780 h 1236237"/>
              <a:gd name="connsiteX130" fmla="*/ 91795 w 342369"/>
              <a:gd name="connsiteY130" fmla="*/ 731780 h 1236237"/>
              <a:gd name="connsiteX131" fmla="*/ 104200 w 342369"/>
              <a:gd name="connsiteY131" fmla="*/ 744185 h 1236237"/>
              <a:gd name="connsiteX132" fmla="*/ 91795 w 342369"/>
              <a:gd name="connsiteY132" fmla="*/ 756590 h 1236237"/>
              <a:gd name="connsiteX133" fmla="*/ 79390 w 342369"/>
              <a:gd name="connsiteY133" fmla="*/ 744185 h 1236237"/>
              <a:gd name="connsiteX134" fmla="*/ 91795 w 342369"/>
              <a:gd name="connsiteY134" fmla="*/ 731780 h 1236237"/>
              <a:gd name="connsiteX135" fmla="*/ 329964 w 342369"/>
              <a:gd name="connsiteY135" fmla="*/ 665622 h 1236237"/>
              <a:gd name="connsiteX136" fmla="*/ 342369 w 342369"/>
              <a:gd name="connsiteY136" fmla="*/ 678027 h 1236237"/>
              <a:gd name="connsiteX137" fmla="*/ 329964 w 342369"/>
              <a:gd name="connsiteY137" fmla="*/ 690432 h 1236237"/>
              <a:gd name="connsiteX138" fmla="*/ 317559 w 342369"/>
              <a:gd name="connsiteY138" fmla="*/ 678027 h 1236237"/>
              <a:gd name="connsiteX139" fmla="*/ 329964 w 342369"/>
              <a:gd name="connsiteY139" fmla="*/ 665622 h 1236237"/>
              <a:gd name="connsiteX140" fmla="*/ 171185 w 342369"/>
              <a:gd name="connsiteY140" fmla="*/ 665622 h 1236237"/>
              <a:gd name="connsiteX141" fmla="*/ 183590 w 342369"/>
              <a:gd name="connsiteY141" fmla="*/ 678027 h 1236237"/>
              <a:gd name="connsiteX142" fmla="*/ 171185 w 342369"/>
              <a:gd name="connsiteY142" fmla="*/ 690432 h 1236237"/>
              <a:gd name="connsiteX143" fmla="*/ 158780 w 342369"/>
              <a:gd name="connsiteY143" fmla="*/ 678027 h 1236237"/>
              <a:gd name="connsiteX144" fmla="*/ 171185 w 342369"/>
              <a:gd name="connsiteY144" fmla="*/ 665622 h 1236237"/>
              <a:gd name="connsiteX145" fmla="*/ 12405 w 342369"/>
              <a:gd name="connsiteY145" fmla="*/ 665622 h 1236237"/>
              <a:gd name="connsiteX146" fmla="*/ 24810 w 342369"/>
              <a:gd name="connsiteY146" fmla="*/ 678027 h 1236237"/>
              <a:gd name="connsiteX147" fmla="*/ 12405 w 342369"/>
              <a:gd name="connsiteY147" fmla="*/ 690432 h 1236237"/>
              <a:gd name="connsiteX148" fmla="*/ 0 w 342369"/>
              <a:gd name="connsiteY148" fmla="*/ 678027 h 1236237"/>
              <a:gd name="connsiteX149" fmla="*/ 12405 w 342369"/>
              <a:gd name="connsiteY149" fmla="*/ 665622 h 1236237"/>
              <a:gd name="connsiteX150" fmla="*/ 250575 w 342369"/>
              <a:gd name="connsiteY150" fmla="*/ 635851 h 1236237"/>
              <a:gd name="connsiteX151" fmla="*/ 262980 w 342369"/>
              <a:gd name="connsiteY151" fmla="*/ 648256 h 1236237"/>
              <a:gd name="connsiteX152" fmla="*/ 250575 w 342369"/>
              <a:gd name="connsiteY152" fmla="*/ 660661 h 1236237"/>
              <a:gd name="connsiteX153" fmla="*/ 238170 w 342369"/>
              <a:gd name="connsiteY153" fmla="*/ 648256 h 1236237"/>
              <a:gd name="connsiteX154" fmla="*/ 250575 w 342369"/>
              <a:gd name="connsiteY154" fmla="*/ 635851 h 1236237"/>
              <a:gd name="connsiteX155" fmla="*/ 91795 w 342369"/>
              <a:gd name="connsiteY155" fmla="*/ 635851 h 1236237"/>
              <a:gd name="connsiteX156" fmla="*/ 104200 w 342369"/>
              <a:gd name="connsiteY156" fmla="*/ 648256 h 1236237"/>
              <a:gd name="connsiteX157" fmla="*/ 91795 w 342369"/>
              <a:gd name="connsiteY157" fmla="*/ 660661 h 1236237"/>
              <a:gd name="connsiteX158" fmla="*/ 79390 w 342369"/>
              <a:gd name="connsiteY158" fmla="*/ 648256 h 1236237"/>
              <a:gd name="connsiteX159" fmla="*/ 91795 w 342369"/>
              <a:gd name="connsiteY159" fmla="*/ 635851 h 1236237"/>
              <a:gd name="connsiteX160" fmla="*/ 329964 w 342369"/>
              <a:gd name="connsiteY160" fmla="*/ 569693 h 1236237"/>
              <a:gd name="connsiteX161" fmla="*/ 342369 w 342369"/>
              <a:gd name="connsiteY161" fmla="*/ 582098 h 1236237"/>
              <a:gd name="connsiteX162" fmla="*/ 329964 w 342369"/>
              <a:gd name="connsiteY162" fmla="*/ 594503 h 1236237"/>
              <a:gd name="connsiteX163" fmla="*/ 317559 w 342369"/>
              <a:gd name="connsiteY163" fmla="*/ 582098 h 1236237"/>
              <a:gd name="connsiteX164" fmla="*/ 329964 w 342369"/>
              <a:gd name="connsiteY164" fmla="*/ 569693 h 1236237"/>
              <a:gd name="connsiteX165" fmla="*/ 171185 w 342369"/>
              <a:gd name="connsiteY165" fmla="*/ 569693 h 1236237"/>
              <a:gd name="connsiteX166" fmla="*/ 183590 w 342369"/>
              <a:gd name="connsiteY166" fmla="*/ 582098 h 1236237"/>
              <a:gd name="connsiteX167" fmla="*/ 171185 w 342369"/>
              <a:gd name="connsiteY167" fmla="*/ 594503 h 1236237"/>
              <a:gd name="connsiteX168" fmla="*/ 158780 w 342369"/>
              <a:gd name="connsiteY168" fmla="*/ 582098 h 1236237"/>
              <a:gd name="connsiteX169" fmla="*/ 171185 w 342369"/>
              <a:gd name="connsiteY169" fmla="*/ 569693 h 1236237"/>
              <a:gd name="connsiteX170" fmla="*/ 12405 w 342369"/>
              <a:gd name="connsiteY170" fmla="*/ 569693 h 1236237"/>
              <a:gd name="connsiteX171" fmla="*/ 24810 w 342369"/>
              <a:gd name="connsiteY171" fmla="*/ 582098 h 1236237"/>
              <a:gd name="connsiteX172" fmla="*/ 12405 w 342369"/>
              <a:gd name="connsiteY172" fmla="*/ 594503 h 1236237"/>
              <a:gd name="connsiteX173" fmla="*/ 0 w 342369"/>
              <a:gd name="connsiteY173" fmla="*/ 582098 h 1236237"/>
              <a:gd name="connsiteX174" fmla="*/ 12405 w 342369"/>
              <a:gd name="connsiteY174" fmla="*/ 569693 h 1236237"/>
              <a:gd name="connsiteX175" fmla="*/ 250575 w 342369"/>
              <a:gd name="connsiteY175" fmla="*/ 539921 h 1236237"/>
              <a:gd name="connsiteX176" fmla="*/ 262980 w 342369"/>
              <a:gd name="connsiteY176" fmla="*/ 552326 h 1236237"/>
              <a:gd name="connsiteX177" fmla="*/ 250575 w 342369"/>
              <a:gd name="connsiteY177" fmla="*/ 564731 h 1236237"/>
              <a:gd name="connsiteX178" fmla="*/ 238170 w 342369"/>
              <a:gd name="connsiteY178" fmla="*/ 552326 h 1236237"/>
              <a:gd name="connsiteX179" fmla="*/ 250575 w 342369"/>
              <a:gd name="connsiteY179" fmla="*/ 539921 h 1236237"/>
              <a:gd name="connsiteX180" fmla="*/ 91795 w 342369"/>
              <a:gd name="connsiteY180" fmla="*/ 539921 h 1236237"/>
              <a:gd name="connsiteX181" fmla="*/ 104200 w 342369"/>
              <a:gd name="connsiteY181" fmla="*/ 552326 h 1236237"/>
              <a:gd name="connsiteX182" fmla="*/ 91795 w 342369"/>
              <a:gd name="connsiteY182" fmla="*/ 564731 h 1236237"/>
              <a:gd name="connsiteX183" fmla="*/ 79390 w 342369"/>
              <a:gd name="connsiteY183" fmla="*/ 552326 h 1236237"/>
              <a:gd name="connsiteX184" fmla="*/ 91795 w 342369"/>
              <a:gd name="connsiteY184" fmla="*/ 539921 h 1236237"/>
              <a:gd name="connsiteX185" fmla="*/ 329964 w 342369"/>
              <a:gd name="connsiteY185" fmla="*/ 473763 h 1236237"/>
              <a:gd name="connsiteX186" fmla="*/ 342369 w 342369"/>
              <a:gd name="connsiteY186" fmla="*/ 486168 h 1236237"/>
              <a:gd name="connsiteX187" fmla="*/ 329964 w 342369"/>
              <a:gd name="connsiteY187" fmla="*/ 498573 h 1236237"/>
              <a:gd name="connsiteX188" fmla="*/ 317559 w 342369"/>
              <a:gd name="connsiteY188" fmla="*/ 486168 h 1236237"/>
              <a:gd name="connsiteX189" fmla="*/ 329964 w 342369"/>
              <a:gd name="connsiteY189" fmla="*/ 473763 h 1236237"/>
              <a:gd name="connsiteX190" fmla="*/ 171185 w 342369"/>
              <a:gd name="connsiteY190" fmla="*/ 473763 h 1236237"/>
              <a:gd name="connsiteX191" fmla="*/ 183590 w 342369"/>
              <a:gd name="connsiteY191" fmla="*/ 486168 h 1236237"/>
              <a:gd name="connsiteX192" fmla="*/ 171185 w 342369"/>
              <a:gd name="connsiteY192" fmla="*/ 498573 h 1236237"/>
              <a:gd name="connsiteX193" fmla="*/ 158780 w 342369"/>
              <a:gd name="connsiteY193" fmla="*/ 486168 h 1236237"/>
              <a:gd name="connsiteX194" fmla="*/ 171185 w 342369"/>
              <a:gd name="connsiteY194" fmla="*/ 473763 h 1236237"/>
              <a:gd name="connsiteX195" fmla="*/ 12405 w 342369"/>
              <a:gd name="connsiteY195" fmla="*/ 473763 h 1236237"/>
              <a:gd name="connsiteX196" fmla="*/ 24810 w 342369"/>
              <a:gd name="connsiteY196" fmla="*/ 486168 h 1236237"/>
              <a:gd name="connsiteX197" fmla="*/ 12405 w 342369"/>
              <a:gd name="connsiteY197" fmla="*/ 498573 h 1236237"/>
              <a:gd name="connsiteX198" fmla="*/ 0 w 342369"/>
              <a:gd name="connsiteY198" fmla="*/ 486168 h 1236237"/>
              <a:gd name="connsiteX199" fmla="*/ 12405 w 342369"/>
              <a:gd name="connsiteY199" fmla="*/ 473763 h 1236237"/>
              <a:gd name="connsiteX200" fmla="*/ 250575 w 342369"/>
              <a:gd name="connsiteY200" fmla="*/ 443992 h 1236237"/>
              <a:gd name="connsiteX201" fmla="*/ 262980 w 342369"/>
              <a:gd name="connsiteY201" fmla="*/ 456397 h 1236237"/>
              <a:gd name="connsiteX202" fmla="*/ 250575 w 342369"/>
              <a:gd name="connsiteY202" fmla="*/ 468802 h 1236237"/>
              <a:gd name="connsiteX203" fmla="*/ 238170 w 342369"/>
              <a:gd name="connsiteY203" fmla="*/ 456397 h 1236237"/>
              <a:gd name="connsiteX204" fmla="*/ 250575 w 342369"/>
              <a:gd name="connsiteY204" fmla="*/ 443992 h 1236237"/>
              <a:gd name="connsiteX205" fmla="*/ 91795 w 342369"/>
              <a:gd name="connsiteY205" fmla="*/ 443992 h 1236237"/>
              <a:gd name="connsiteX206" fmla="*/ 104200 w 342369"/>
              <a:gd name="connsiteY206" fmla="*/ 456397 h 1236237"/>
              <a:gd name="connsiteX207" fmla="*/ 91795 w 342369"/>
              <a:gd name="connsiteY207" fmla="*/ 468802 h 1236237"/>
              <a:gd name="connsiteX208" fmla="*/ 79390 w 342369"/>
              <a:gd name="connsiteY208" fmla="*/ 456397 h 1236237"/>
              <a:gd name="connsiteX209" fmla="*/ 91795 w 342369"/>
              <a:gd name="connsiteY209" fmla="*/ 443992 h 1236237"/>
              <a:gd name="connsiteX210" fmla="*/ 329964 w 342369"/>
              <a:gd name="connsiteY210" fmla="*/ 377834 h 1236237"/>
              <a:gd name="connsiteX211" fmla="*/ 342369 w 342369"/>
              <a:gd name="connsiteY211" fmla="*/ 390239 h 1236237"/>
              <a:gd name="connsiteX212" fmla="*/ 329964 w 342369"/>
              <a:gd name="connsiteY212" fmla="*/ 402644 h 1236237"/>
              <a:gd name="connsiteX213" fmla="*/ 317559 w 342369"/>
              <a:gd name="connsiteY213" fmla="*/ 390239 h 1236237"/>
              <a:gd name="connsiteX214" fmla="*/ 329964 w 342369"/>
              <a:gd name="connsiteY214" fmla="*/ 377834 h 1236237"/>
              <a:gd name="connsiteX215" fmla="*/ 171185 w 342369"/>
              <a:gd name="connsiteY215" fmla="*/ 377834 h 1236237"/>
              <a:gd name="connsiteX216" fmla="*/ 183590 w 342369"/>
              <a:gd name="connsiteY216" fmla="*/ 390239 h 1236237"/>
              <a:gd name="connsiteX217" fmla="*/ 171185 w 342369"/>
              <a:gd name="connsiteY217" fmla="*/ 402644 h 1236237"/>
              <a:gd name="connsiteX218" fmla="*/ 158780 w 342369"/>
              <a:gd name="connsiteY218" fmla="*/ 390239 h 1236237"/>
              <a:gd name="connsiteX219" fmla="*/ 171185 w 342369"/>
              <a:gd name="connsiteY219" fmla="*/ 377834 h 1236237"/>
              <a:gd name="connsiteX220" fmla="*/ 12405 w 342369"/>
              <a:gd name="connsiteY220" fmla="*/ 377834 h 1236237"/>
              <a:gd name="connsiteX221" fmla="*/ 24810 w 342369"/>
              <a:gd name="connsiteY221" fmla="*/ 390239 h 1236237"/>
              <a:gd name="connsiteX222" fmla="*/ 12405 w 342369"/>
              <a:gd name="connsiteY222" fmla="*/ 402644 h 1236237"/>
              <a:gd name="connsiteX223" fmla="*/ 0 w 342369"/>
              <a:gd name="connsiteY223" fmla="*/ 390239 h 1236237"/>
              <a:gd name="connsiteX224" fmla="*/ 12405 w 342369"/>
              <a:gd name="connsiteY224" fmla="*/ 377834 h 1236237"/>
              <a:gd name="connsiteX225" fmla="*/ 250575 w 342369"/>
              <a:gd name="connsiteY225" fmla="*/ 348063 h 1236237"/>
              <a:gd name="connsiteX226" fmla="*/ 262980 w 342369"/>
              <a:gd name="connsiteY226" fmla="*/ 360468 h 1236237"/>
              <a:gd name="connsiteX227" fmla="*/ 250575 w 342369"/>
              <a:gd name="connsiteY227" fmla="*/ 372873 h 1236237"/>
              <a:gd name="connsiteX228" fmla="*/ 238170 w 342369"/>
              <a:gd name="connsiteY228" fmla="*/ 360468 h 1236237"/>
              <a:gd name="connsiteX229" fmla="*/ 250575 w 342369"/>
              <a:gd name="connsiteY229" fmla="*/ 348063 h 1236237"/>
              <a:gd name="connsiteX230" fmla="*/ 91795 w 342369"/>
              <a:gd name="connsiteY230" fmla="*/ 348063 h 1236237"/>
              <a:gd name="connsiteX231" fmla="*/ 104200 w 342369"/>
              <a:gd name="connsiteY231" fmla="*/ 360468 h 1236237"/>
              <a:gd name="connsiteX232" fmla="*/ 91795 w 342369"/>
              <a:gd name="connsiteY232" fmla="*/ 372873 h 1236237"/>
              <a:gd name="connsiteX233" fmla="*/ 79390 w 342369"/>
              <a:gd name="connsiteY233" fmla="*/ 360468 h 1236237"/>
              <a:gd name="connsiteX234" fmla="*/ 91795 w 342369"/>
              <a:gd name="connsiteY234" fmla="*/ 348063 h 1236237"/>
              <a:gd name="connsiteX235" fmla="*/ 329964 w 342369"/>
              <a:gd name="connsiteY235" fmla="*/ 281905 h 1236237"/>
              <a:gd name="connsiteX236" fmla="*/ 342369 w 342369"/>
              <a:gd name="connsiteY236" fmla="*/ 294310 h 1236237"/>
              <a:gd name="connsiteX237" fmla="*/ 329964 w 342369"/>
              <a:gd name="connsiteY237" fmla="*/ 306715 h 1236237"/>
              <a:gd name="connsiteX238" fmla="*/ 317559 w 342369"/>
              <a:gd name="connsiteY238" fmla="*/ 294310 h 1236237"/>
              <a:gd name="connsiteX239" fmla="*/ 329964 w 342369"/>
              <a:gd name="connsiteY239" fmla="*/ 281905 h 1236237"/>
              <a:gd name="connsiteX240" fmla="*/ 171185 w 342369"/>
              <a:gd name="connsiteY240" fmla="*/ 281905 h 1236237"/>
              <a:gd name="connsiteX241" fmla="*/ 183590 w 342369"/>
              <a:gd name="connsiteY241" fmla="*/ 294310 h 1236237"/>
              <a:gd name="connsiteX242" fmla="*/ 171185 w 342369"/>
              <a:gd name="connsiteY242" fmla="*/ 306715 h 1236237"/>
              <a:gd name="connsiteX243" fmla="*/ 158780 w 342369"/>
              <a:gd name="connsiteY243" fmla="*/ 294310 h 1236237"/>
              <a:gd name="connsiteX244" fmla="*/ 171185 w 342369"/>
              <a:gd name="connsiteY244" fmla="*/ 281905 h 1236237"/>
              <a:gd name="connsiteX245" fmla="*/ 12405 w 342369"/>
              <a:gd name="connsiteY245" fmla="*/ 281905 h 1236237"/>
              <a:gd name="connsiteX246" fmla="*/ 24810 w 342369"/>
              <a:gd name="connsiteY246" fmla="*/ 294310 h 1236237"/>
              <a:gd name="connsiteX247" fmla="*/ 12405 w 342369"/>
              <a:gd name="connsiteY247" fmla="*/ 306715 h 1236237"/>
              <a:gd name="connsiteX248" fmla="*/ 0 w 342369"/>
              <a:gd name="connsiteY248" fmla="*/ 294310 h 1236237"/>
              <a:gd name="connsiteX249" fmla="*/ 12405 w 342369"/>
              <a:gd name="connsiteY249" fmla="*/ 281905 h 1236237"/>
              <a:gd name="connsiteX250" fmla="*/ 250575 w 342369"/>
              <a:gd name="connsiteY250" fmla="*/ 252134 h 1236237"/>
              <a:gd name="connsiteX251" fmla="*/ 262980 w 342369"/>
              <a:gd name="connsiteY251" fmla="*/ 264539 h 1236237"/>
              <a:gd name="connsiteX252" fmla="*/ 250575 w 342369"/>
              <a:gd name="connsiteY252" fmla="*/ 276944 h 1236237"/>
              <a:gd name="connsiteX253" fmla="*/ 238170 w 342369"/>
              <a:gd name="connsiteY253" fmla="*/ 264539 h 1236237"/>
              <a:gd name="connsiteX254" fmla="*/ 250575 w 342369"/>
              <a:gd name="connsiteY254" fmla="*/ 252134 h 1236237"/>
              <a:gd name="connsiteX255" fmla="*/ 91795 w 342369"/>
              <a:gd name="connsiteY255" fmla="*/ 252134 h 1236237"/>
              <a:gd name="connsiteX256" fmla="*/ 104200 w 342369"/>
              <a:gd name="connsiteY256" fmla="*/ 264539 h 1236237"/>
              <a:gd name="connsiteX257" fmla="*/ 91795 w 342369"/>
              <a:gd name="connsiteY257" fmla="*/ 276944 h 1236237"/>
              <a:gd name="connsiteX258" fmla="*/ 79390 w 342369"/>
              <a:gd name="connsiteY258" fmla="*/ 264539 h 1236237"/>
              <a:gd name="connsiteX259" fmla="*/ 91795 w 342369"/>
              <a:gd name="connsiteY259" fmla="*/ 252134 h 1236237"/>
              <a:gd name="connsiteX260" fmla="*/ 329964 w 342369"/>
              <a:gd name="connsiteY260" fmla="*/ 185976 h 1236237"/>
              <a:gd name="connsiteX261" fmla="*/ 342369 w 342369"/>
              <a:gd name="connsiteY261" fmla="*/ 198381 h 1236237"/>
              <a:gd name="connsiteX262" fmla="*/ 329964 w 342369"/>
              <a:gd name="connsiteY262" fmla="*/ 210786 h 1236237"/>
              <a:gd name="connsiteX263" fmla="*/ 317559 w 342369"/>
              <a:gd name="connsiteY263" fmla="*/ 198381 h 1236237"/>
              <a:gd name="connsiteX264" fmla="*/ 329964 w 342369"/>
              <a:gd name="connsiteY264" fmla="*/ 185976 h 1236237"/>
              <a:gd name="connsiteX265" fmla="*/ 171185 w 342369"/>
              <a:gd name="connsiteY265" fmla="*/ 185976 h 1236237"/>
              <a:gd name="connsiteX266" fmla="*/ 183590 w 342369"/>
              <a:gd name="connsiteY266" fmla="*/ 198381 h 1236237"/>
              <a:gd name="connsiteX267" fmla="*/ 171185 w 342369"/>
              <a:gd name="connsiteY267" fmla="*/ 210786 h 1236237"/>
              <a:gd name="connsiteX268" fmla="*/ 158780 w 342369"/>
              <a:gd name="connsiteY268" fmla="*/ 198381 h 1236237"/>
              <a:gd name="connsiteX269" fmla="*/ 171185 w 342369"/>
              <a:gd name="connsiteY269" fmla="*/ 185976 h 1236237"/>
              <a:gd name="connsiteX270" fmla="*/ 12405 w 342369"/>
              <a:gd name="connsiteY270" fmla="*/ 185976 h 1236237"/>
              <a:gd name="connsiteX271" fmla="*/ 24810 w 342369"/>
              <a:gd name="connsiteY271" fmla="*/ 198381 h 1236237"/>
              <a:gd name="connsiteX272" fmla="*/ 12405 w 342369"/>
              <a:gd name="connsiteY272" fmla="*/ 210786 h 1236237"/>
              <a:gd name="connsiteX273" fmla="*/ 0 w 342369"/>
              <a:gd name="connsiteY273" fmla="*/ 198381 h 1236237"/>
              <a:gd name="connsiteX274" fmla="*/ 12405 w 342369"/>
              <a:gd name="connsiteY274" fmla="*/ 185976 h 1236237"/>
              <a:gd name="connsiteX275" fmla="*/ 250575 w 342369"/>
              <a:gd name="connsiteY275" fmla="*/ 156204 h 1236237"/>
              <a:gd name="connsiteX276" fmla="*/ 262980 w 342369"/>
              <a:gd name="connsiteY276" fmla="*/ 168609 h 1236237"/>
              <a:gd name="connsiteX277" fmla="*/ 250575 w 342369"/>
              <a:gd name="connsiteY277" fmla="*/ 181014 h 1236237"/>
              <a:gd name="connsiteX278" fmla="*/ 238170 w 342369"/>
              <a:gd name="connsiteY278" fmla="*/ 168609 h 1236237"/>
              <a:gd name="connsiteX279" fmla="*/ 250575 w 342369"/>
              <a:gd name="connsiteY279" fmla="*/ 156204 h 1236237"/>
              <a:gd name="connsiteX280" fmla="*/ 91795 w 342369"/>
              <a:gd name="connsiteY280" fmla="*/ 156204 h 1236237"/>
              <a:gd name="connsiteX281" fmla="*/ 104200 w 342369"/>
              <a:gd name="connsiteY281" fmla="*/ 168609 h 1236237"/>
              <a:gd name="connsiteX282" fmla="*/ 91795 w 342369"/>
              <a:gd name="connsiteY282" fmla="*/ 181014 h 1236237"/>
              <a:gd name="connsiteX283" fmla="*/ 79390 w 342369"/>
              <a:gd name="connsiteY283" fmla="*/ 168609 h 1236237"/>
              <a:gd name="connsiteX284" fmla="*/ 91795 w 342369"/>
              <a:gd name="connsiteY284" fmla="*/ 156204 h 1236237"/>
              <a:gd name="connsiteX285" fmla="*/ 329964 w 342369"/>
              <a:gd name="connsiteY285" fmla="*/ 90046 h 1236237"/>
              <a:gd name="connsiteX286" fmla="*/ 342369 w 342369"/>
              <a:gd name="connsiteY286" fmla="*/ 102451 h 1236237"/>
              <a:gd name="connsiteX287" fmla="*/ 329964 w 342369"/>
              <a:gd name="connsiteY287" fmla="*/ 114856 h 1236237"/>
              <a:gd name="connsiteX288" fmla="*/ 317559 w 342369"/>
              <a:gd name="connsiteY288" fmla="*/ 102451 h 1236237"/>
              <a:gd name="connsiteX289" fmla="*/ 329964 w 342369"/>
              <a:gd name="connsiteY289" fmla="*/ 90046 h 1236237"/>
              <a:gd name="connsiteX290" fmla="*/ 171185 w 342369"/>
              <a:gd name="connsiteY290" fmla="*/ 90046 h 1236237"/>
              <a:gd name="connsiteX291" fmla="*/ 183590 w 342369"/>
              <a:gd name="connsiteY291" fmla="*/ 102451 h 1236237"/>
              <a:gd name="connsiteX292" fmla="*/ 171185 w 342369"/>
              <a:gd name="connsiteY292" fmla="*/ 114856 h 1236237"/>
              <a:gd name="connsiteX293" fmla="*/ 158780 w 342369"/>
              <a:gd name="connsiteY293" fmla="*/ 102451 h 1236237"/>
              <a:gd name="connsiteX294" fmla="*/ 171185 w 342369"/>
              <a:gd name="connsiteY294" fmla="*/ 90046 h 1236237"/>
              <a:gd name="connsiteX295" fmla="*/ 12405 w 342369"/>
              <a:gd name="connsiteY295" fmla="*/ 90046 h 1236237"/>
              <a:gd name="connsiteX296" fmla="*/ 24810 w 342369"/>
              <a:gd name="connsiteY296" fmla="*/ 102451 h 1236237"/>
              <a:gd name="connsiteX297" fmla="*/ 12405 w 342369"/>
              <a:gd name="connsiteY297" fmla="*/ 114856 h 1236237"/>
              <a:gd name="connsiteX298" fmla="*/ 0 w 342369"/>
              <a:gd name="connsiteY298" fmla="*/ 102451 h 1236237"/>
              <a:gd name="connsiteX299" fmla="*/ 12405 w 342369"/>
              <a:gd name="connsiteY299" fmla="*/ 90046 h 1236237"/>
              <a:gd name="connsiteX300" fmla="*/ 250575 w 342369"/>
              <a:gd name="connsiteY300" fmla="*/ 60275 h 1236237"/>
              <a:gd name="connsiteX301" fmla="*/ 262980 w 342369"/>
              <a:gd name="connsiteY301" fmla="*/ 72680 h 1236237"/>
              <a:gd name="connsiteX302" fmla="*/ 250575 w 342369"/>
              <a:gd name="connsiteY302" fmla="*/ 85085 h 1236237"/>
              <a:gd name="connsiteX303" fmla="*/ 238170 w 342369"/>
              <a:gd name="connsiteY303" fmla="*/ 72680 h 1236237"/>
              <a:gd name="connsiteX304" fmla="*/ 250575 w 342369"/>
              <a:gd name="connsiteY304" fmla="*/ 60275 h 1236237"/>
              <a:gd name="connsiteX305" fmla="*/ 91795 w 342369"/>
              <a:gd name="connsiteY305" fmla="*/ 60275 h 1236237"/>
              <a:gd name="connsiteX306" fmla="*/ 104200 w 342369"/>
              <a:gd name="connsiteY306" fmla="*/ 72680 h 1236237"/>
              <a:gd name="connsiteX307" fmla="*/ 91795 w 342369"/>
              <a:gd name="connsiteY307" fmla="*/ 85085 h 1236237"/>
              <a:gd name="connsiteX308" fmla="*/ 79390 w 342369"/>
              <a:gd name="connsiteY308" fmla="*/ 72680 h 1236237"/>
              <a:gd name="connsiteX309" fmla="*/ 91795 w 342369"/>
              <a:gd name="connsiteY309" fmla="*/ 60275 h 1236237"/>
              <a:gd name="connsiteX310" fmla="*/ 320261 w 342369"/>
              <a:gd name="connsiteY310" fmla="*/ 0 h 1236237"/>
              <a:gd name="connsiteX311" fmla="*/ 339668 w 342369"/>
              <a:gd name="connsiteY311" fmla="*/ 0 h 1236237"/>
              <a:gd name="connsiteX312" fmla="*/ 342369 w 342369"/>
              <a:gd name="connsiteY312" fmla="*/ 6522 h 1236237"/>
              <a:gd name="connsiteX313" fmla="*/ 329964 w 342369"/>
              <a:gd name="connsiteY313" fmla="*/ 18927 h 1236237"/>
              <a:gd name="connsiteX314" fmla="*/ 317559 w 342369"/>
              <a:gd name="connsiteY314" fmla="*/ 6522 h 1236237"/>
              <a:gd name="connsiteX315" fmla="*/ 161482 w 342369"/>
              <a:gd name="connsiteY315" fmla="*/ 0 h 1236237"/>
              <a:gd name="connsiteX316" fmla="*/ 180889 w 342369"/>
              <a:gd name="connsiteY316" fmla="*/ 0 h 1236237"/>
              <a:gd name="connsiteX317" fmla="*/ 183590 w 342369"/>
              <a:gd name="connsiteY317" fmla="*/ 6522 h 1236237"/>
              <a:gd name="connsiteX318" fmla="*/ 171185 w 342369"/>
              <a:gd name="connsiteY318" fmla="*/ 18927 h 1236237"/>
              <a:gd name="connsiteX319" fmla="*/ 158780 w 342369"/>
              <a:gd name="connsiteY319" fmla="*/ 6522 h 1236237"/>
              <a:gd name="connsiteX320" fmla="*/ 2702 w 342369"/>
              <a:gd name="connsiteY320" fmla="*/ 0 h 1236237"/>
              <a:gd name="connsiteX321" fmla="*/ 22109 w 342369"/>
              <a:gd name="connsiteY321" fmla="*/ 0 h 1236237"/>
              <a:gd name="connsiteX322" fmla="*/ 24810 w 342369"/>
              <a:gd name="connsiteY322" fmla="*/ 6522 h 1236237"/>
              <a:gd name="connsiteX323" fmla="*/ 12405 w 342369"/>
              <a:gd name="connsiteY323" fmla="*/ 18927 h 1236237"/>
              <a:gd name="connsiteX324" fmla="*/ 0 w 342369"/>
              <a:gd name="connsiteY324" fmla="*/ 6522 h 123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342369" h="1236237">
                <a:moveTo>
                  <a:pt x="250575" y="1211427"/>
                </a:moveTo>
                <a:cubicBezTo>
                  <a:pt x="257426" y="1211427"/>
                  <a:pt x="262980" y="1216981"/>
                  <a:pt x="262980" y="1223832"/>
                </a:cubicBezTo>
                <a:cubicBezTo>
                  <a:pt x="262980" y="1230683"/>
                  <a:pt x="257426" y="1236237"/>
                  <a:pt x="250575" y="1236237"/>
                </a:cubicBezTo>
                <a:cubicBezTo>
                  <a:pt x="243724" y="1236237"/>
                  <a:pt x="238170" y="1230683"/>
                  <a:pt x="238170" y="1223832"/>
                </a:cubicBezTo>
                <a:cubicBezTo>
                  <a:pt x="238170" y="1216981"/>
                  <a:pt x="243724" y="1211427"/>
                  <a:pt x="250575" y="1211427"/>
                </a:cubicBezTo>
                <a:close/>
                <a:moveTo>
                  <a:pt x="91795" y="1211427"/>
                </a:moveTo>
                <a:cubicBezTo>
                  <a:pt x="98646" y="1211427"/>
                  <a:pt x="104200" y="1216981"/>
                  <a:pt x="104200" y="1223832"/>
                </a:cubicBezTo>
                <a:cubicBezTo>
                  <a:pt x="104200" y="1230683"/>
                  <a:pt x="98646" y="1236237"/>
                  <a:pt x="91795" y="1236237"/>
                </a:cubicBezTo>
                <a:cubicBezTo>
                  <a:pt x="84944" y="1236237"/>
                  <a:pt x="79390" y="1230683"/>
                  <a:pt x="79390" y="1223832"/>
                </a:cubicBezTo>
                <a:cubicBezTo>
                  <a:pt x="79390" y="1216981"/>
                  <a:pt x="84944" y="1211427"/>
                  <a:pt x="91795" y="1211427"/>
                </a:cubicBezTo>
                <a:close/>
                <a:moveTo>
                  <a:pt x="329964" y="1145269"/>
                </a:moveTo>
                <a:cubicBezTo>
                  <a:pt x="336815" y="1145269"/>
                  <a:pt x="342369" y="1150823"/>
                  <a:pt x="342369" y="1157674"/>
                </a:cubicBezTo>
                <a:cubicBezTo>
                  <a:pt x="342369" y="1164525"/>
                  <a:pt x="336815" y="1170079"/>
                  <a:pt x="329964" y="1170079"/>
                </a:cubicBezTo>
                <a:cubicBezTo>
                  <a:pt x="323113" y="1170079"/>
                  <a:pt x="317559" y="1164525"/>
                  <a:pt x="317559" y="1157674"/>
                </a:cubicBezTo>
                <a:cubicBezTo>
                  <a:pt x="317559" y="1150823"/>
                  <a:pt x="323113" y="1145269"/>
                  <a:pt x="329964" y="1145269"/>
                </a:cubicBezTo>
                <a:close/>
                <a:moveTo>
                  <a:pt x="171185" y="1145269"/>
                </a:moveTo>
                <a:cubicBezTo>
                  <a:pt x="178036" y="1145269"/>
                  <a:pt x="183590" y="1150823"/>
                  <a:pt x="183590" y="1157674"/>
                </a:cubicBezTo>
                <a:cubicBezTo>
                  <a:pt x="183590" y="1164525"/>
                  <a:pt x="178036" y="1170079"/>
                  <a:pt x="171185" y="1170079"/>
                </a:cubicBezTo>
                <a:cubicBezTo>
                  <a:pt x="164334" y="1170079"/>
                  <a:pt x="158780" y="1164525"/>
                  <a:pt x="158780" y="1157674"/>
                </a:cubicBezTo>
                <a:cubicBezTo>
                  <a:pt x="158780" y="1150823"/>
                  <a:pt x="164334" y="1145269"/>
                  <a:pt x="171185" y="1145269"/>
                </a:cubicBezTo>
                <a:close/>
                <a:moveTo>
                  <a:pt x="12405" y="1145269"/>
                </a:moveTo>
                <a:cubicBezTo>
                  <a:pt x="19256" y="1145269"/>
                  <a:pt x="24810" y="1150823"/>
                  <a:pt x="24810" y="1157674"/>
                </a:cubicBezTo>
                <a:cubicBezTo>
                  <a:pt x="24810" y="1164525"/>
                  <a:pt x="19256" y="1170079"/>
                  <a:pt x="12405" y="1170079"/>
                </a:cubicBezTo>
                <a:cubicBezTo>
                  <a:pt x="5554" y="1170079"/>
                  <a:pt x="0" y="1164525"/>
                  <a:pt x="0" y="1157674"/>
                </a:cubicBezTo>
                <a:cubicBezTo>
                  <a:pt x="0" y="1150823"/>
                  <a:pt x="5554" y="1145269"/>
                  <a:pt x="12405" y="1145269"/>
                </a:cubicBezTo>
                <a:close/>
                <a:moveTo>
                  <a:pt x="250575" y="1115497"/>
                </a:moveTo>
                <a:cubicBezTo>
                  <a:pt x="257426" y="1115497"/>
                  <a:pt x="262980" y="1121051"/>
                  <a:pt x="262980" y="1127902"/>
                </a:cubicBezTo>
                <a:cubicBezTo>
                  <a:pt x="262980" y="1134753"/>
                  <a:pt x="257426" y="1140307"/>
                  <a:pt x="250575" y="1140307"/>
                </a:cubicBezTo>
                <a:cubicBezTo>
                  <a:pt x="243724" y="1140307"/>
                  <a:pt x="238170" y="1134753"/>
                  <a:pt x="238170" y="1127902"/>
                </a:cubicBezTo>
                <a:cubicBezTo>
                  <a:pt x="238170" y="1121051"/>
                  <a:pt x="243724" y="1115497"/>
                  <a:pt x="250575" y="1115497"/>
                </a:cubicBezTo>
                <a:close/>
                <a:moveTo>
                  <a:pt x="91795" y="1115497"/>
                </a:moveTo>
                <a:cubicBezTo>
                  <a:pt x="98646" y="1115497"/>
                  <a:pt x="104200" y="1121051"/>
                  <a:pt x="104200" y="1127902"/>
                </a:cubicBezTo>
                <a:cubicBezTo>
                  <a:pt x="104200" y="1134753"/>
                  <a:pt x="98646" y="1140307"/>
                  <a:pt x="91795" y="1140307"/>
                </a:cubicBezTo>
                <a:cubicBezTo>
                  <a:pt x="84944" y="1140307"/>
                  <a:pt x="79390" y="1134753"/>
                  <a:pt x="79390" y="1127902"/>
                </a:cubicBezTo>
                <a:cubicBezTo>
                  <a:pt x="79390" y="1121051"/>
                  <a:pt x="84944" y="1115497"/>
                  <a:pt x="91795" y="1115497"/>
                </a:cubicBezTo>
                <a:close/>
                <a:moveTo>
                  <a:pt x="329964" y="1049339"/>
                </a:moveTo>
                <a:cubicBezTo>
                  <a:pt x="336815" y="1049339"/>
                  <a:pt x="342369" y="1054893"/>
                  <a:pt x="342369" y="1061744"/>
                </a:cubicBezTo>
                <a:cubicBezTo>
                  <a:pt x="342369" y="1068595"/>
                  <a:pt x="336815" y="1074149"/>
                  <a:pt x="329964" y="1074149"/>
                </a:cubicBezTo>
                <a:cubicBezTo>
                  <a:pt x="323113" y="1074149"/>
                  <a:pt x="317559" y="1068595"/>
                  <a:pt x="317559" y="1061744"/>
                </a:cubicBezTo>
                <a:cubicBezTo>
                  <a:pt x="317559" y="1054893"/>
                  <a:pt x="323113" y="1049339"/>
                  <a:pt x="329964" y="1049339"/>
                </a:cubicBezTo>
                <a:close/>
                <a:moveTo>
                  <a:pt x="171185" y="1049339"/>
                </a:moveTo>
                <a:cubicBezTo>
                  <a:pt x="178036" y="1049339"/>
                  <a:pt x="183590" y="1054893"/>
                  <a:pt x="183590" y="1061744"/>
                </a:cubicBezTo>
                <a:cubicBezTo>
                  <a:pt x="183590" y="1068595"/>
                  <a:pt x="178036" y="1074149"/>
                  <a:pt x="171185" y="1074149"/>
                </a:cubicBezTo>
                <a:cubicBezTo>
                  <a:pt x="164334" y="1074149"/>
                  <a:pt x="158780" y="1068595"/>
                  <a:pt x="158780" y="1061744"/>
                </a:cubicBezTo>
                <a:cubicBezTo>
                  <a:pt x="158780" y="1054893"/>
                  <a:pt x="164334" y="1049339"/>
                  <a:pt x="171185" y="1049339"/>
                </a:cubicBezTo>
                <a:close/>
                <a:moveTo>
                  <a:pt x="12405" y="1049339"/>
                </a:moveTo>
                <a:cubicBezTo>
                  <a:pt x="19256" y="1049339"/>
                  <a:pt x="24810" y="1054893"/>
                  <a:pt x="24810" y="1061744"/>
                </a:cubicBezTo>
                <a:cubicBezTo>
                  <a:pt x="24810" y="1068595"/>
                  <a:pt x="19256" y="1074149"/>
                  <a:pt x="12405" y="1074149"/>
                </a:cubicBezTo>
                <a:cubicBezTo>
                  <a:pt x="5554" y="1074149"/>
                  <a:pt x="0" y="1068595"/>
                  <a:pt x="0" y="1061744"/>
                </a:cubicBezTo>
                <a:cubicBezTo>
                  <a:pt x="0" y="1054893"/>
                  <a:pt x="5554" y="1049339"/>
                  <a:pt x="12405" y="1049339"/>
                </a:cubicBezTo>
                <a:close/>
                <a:moveTo>
                  <a:pt x="250575" y="1019568"/>
                </a:moveTo>
                <a:cubicBezTo>
                  <a:pt x="257426" y="1019568"/>
                  <a:pt x="262980" y="1025122"/>
                  <a:pt x="262980" y="1031973"/>
                </a:cubicBezTo>
                <a:cubicBezTo>
                  <a:pt x="262980" y="1038824"/>
                  <a:pt x="257426" y="1044378"/>
                  <a:pt x="250575" y="1044378"/>
                </a:cubicBezTo>
                <a:cubicBezTo>
                  <a:pt x="243724" y="1044378"/>
                  <a:pt x="238170" y="1038824"/>
                  <a:pt x="238170" y="1031973"/>
                </a:cubicBezTo>
                <a:cubicBezTo>
                  <a:pt x="238170" y="1025122"/>
                  <a:pt x="243724" y="1019568"/>
                  <a:pt x="250575" y="1019568"/>
                </a:cubicBezTo>
                <a:close/>
                <a:moveTo>
                  <a:pt x="91795" y="1019568"/>
                </a:moveTo>
                <a:cubicBezTo>
                  <a:pt x="98646" y="1019568"/>
                  <a:pt x="104200" y="1025122"/>
                  <a:pt x="104200" y="1031973"/>
                </a:cubicBezTo>
                <a:cubicBezTo>
                  <a:pt x="104200" y="1038824"/>
                  <a:pt x="98646" y="1044378"/>
                  <a:pt x="91795" y="1044378"/>
                </a:cubicBezTo>
                <a:cubicBezTo>
                  <a:pt x="84944" y="1044378"/>
                  <a:pt x="79390" y="1038824"/>
                  <a:pt x="79390" y="1031973"/>
                </a:cubicBezTo>
                <a:cubicBezTo>
                  <a:pt x="79390" y="1025122"/>
                  <a:pt x="84944" y="1019568"/>
                  <a:pt x="91795" y="1019568"/>
                </a:cubicBezTo>
                <a:close/>
                <a:moveTo>
                  <a:pt x="329964" y="953410"/>
                </a:moveTo>
                <a:cubicBezTo>
                  <a:pt x="336815" y="953410"/>
                  <a:pt x="342369" y="958964"/>
                  <a:pt x="342369" y="965815"/>
                </a:cubicBezTo>
                <a:cubicBezTo>
                  <a:pt x="342369" y="972666"/>
                  <a:pt x="336815" y="978220"/>
                  <a:pt x="329964" y="978220"/>
                </a:cubicBezTo>
                <a:cubicBezTo>
                  <a:pt x="323113" y="978220"/>
                  <a:pt x="317559" y="972666"/>
                  <a:pt x="317559" y="965815"/>
                </a:cubicBezTo>
                <a:cubicBezTo>
                  <a:pt x="317559" y="958964"/>
                  <a:pt x="323113" y="953410"/>
                  <a:pt x="329964" y="953410"/>
                </a:cubicBezTo>
                <a:close/>
                <a:moveTo>
                  <a:pt x="171185" y="953410"/>
                </a:moveTo>
                <a:cubicBezTo>
                  <a:pt x="178036" y="953410"/>
                  <a:pt x="183590" y="958964"/>
                  <a:pt x="183590" y="965815"/>
                </a:cubicBezTo>
                <a:cubicBezTo>
                  <a:pt x="183590" y="972666"/>
                  <a:pt x="178036" y="978220"/>
                  <a:pt x="171185" y="978220"/>
                </a:cubicBezTo>
                <a:cubicBezTo>
                  <a:pt x="164334" y="978220"/>
                  <a:pt x="158780" y="972666"/>
                  <a:pt x="158780" y="965815"/>
                </a:cubicBezTo>
                <a:cubicBezTo>
                  <a:pt x="158780" y="958964"/>
                  <a:pt x="164334" y="953410"/>
                  <a:pt x="171185" y="953410"/>
                </a:cubicBezTo>
                <a:close/>
                <a:moveTo>
                  <a:pt x="12405" y="953410"/>
                </a:moveTo>
                <a:cubicBezTo>
                  <a:pt x="19256" y="953410"/>
                  <a:pt x="24810" y="958964"/>
                  <a:pt x="24810" y="965815"/>
                </a:cubicBezTo>
                <a:cubicBezTo>
                  <a:pt x="24810" y="972666"/>
                  <a:pt x="19256" y="978220"/>
                  <a:pt x="12405" y="978220"/>
                </a:cubicBezTo>
                <a:cubicBezTo>
                  <a:pt x="5554" y="978220"/>
                  <a:pt x="0" y="972666"/>
                  <a:pt x="0" y="965815"/>
                </a:cubicBezTo>
                <a:cubicBezTo>
                  <a:pt x="0" y="958964"/>
                  <a:pt x="5554" y="953410"/>
                  <a:pt x="12405" y="953410"/>
                </a:cubicBezTo>
                <a:close/>
                <a:moveTo>
                  <a:pt x="250575" y="923639"/>
                </a:moveTo>
                <a:cubicBezTo>
                  <a:pt x="257426" y="923639"/>
                  <a:pt x="262980" y="929193"/>
                  <a:pt x="262980" y="936044"/>
                </a:cubicBezTo>
                <a:cubicBezTo>
                  <a:pt x="262980" y="942895"/>
                  <a:pt x="257426" y="948449"/>
                  <a:pt x="250575" y="948449"/>
                </a:cubicBezTo>
                <a:cubicBezTo>
                  <a:pt x="243724" y="948449"/>
                  <a:pt x="238170" y="942895"/>
                  <a:pt x="238170" y="936044"/>
                </a:cubicBezTo>
                <a:cubicBezTo>
                  <a:pt x="238170" y="929193"/>
                  <a:pt x="243724" y="923639"/>
                  <a:pt x="250575" y="923639"/>
                </a:cubicBezTo>
                <a:close/>
                <a:moveTo>
                  <a:pt x="91795" y="923639"/>
                </a:moveTo>
                <a:cubicBezTo>
                  <a:pt x="98646" y="923639"/>
                  <a:pt x="104200" y="929193"/>
                  <a:pt x="104200" y="936044"/>
                </a:cubicBezTo>
                <a:cubicBezTo>
                  <a:pt x="104200" y="942895"/>
                  <a:pt x="98646" y="948449"/>
                  <a:pt x="91795" y="948449"/>
                </a:cubicBezTo>
                <a:cubicBezTo>
                  <a:pt x="84944" y="948449"/>
                  <a:pt x="79390" y="942895"/>
                  <a:pt x="79390" y="936044"/>
                </a:cubicBezTo>
                <a:cubicBezTo>
                  <a:pt x="79390" y="929193"/>
                  <a:pt x="84944" y="923639"/>
                  <a:pt x="91795" y="923639"/>
                </a:cubicBezTo>
                <a:close/>
                <a:moveTo>
                  <a:pt x="329964" y="857481"/>
                </a:moveTo>
                <a:cubicBezTo>
                  <a:pt x="336815" y="857481"/>
                  <a:pt x="342369" y="863035"/>
                  <a:pt x="342369" y="869886"/>
                </a:cubicBezTo>
                <a:cubicBezTo>
                  <a:pt x="342369" y="876737"/>
                  <a:pt x="336815" y="882291"/>
                  <a:pt x="329964" y="882291"/>
                </a:cubicBezTo>
                <a:cubicBezTo>
                  <a:pt x="323113" y="882291"/>
                  <a:pt x="317559" y="876737"/>
                  <a:pt x="317559" y="869886"/>
                </a:cubicBezTo>
                <a:cubicBezTo>
                  <a:pt x="317559" y="863035"/>
                  <a:pt x="323113" y="857481"/>
                  <a:pt x="329964" y="857481"/>
                </a:cubicBezTo>
                <a:close/>
                <a:moveTo>
                  <a:pt x="171185" y="857481"/>
                </a:moveTo>
                <a:cubicBezTo>
                  <a:pt x="178036" y="857481"/>
                  <a:pt x="183590" y="863035"/>
                  <a:pt x="183590" y="869886"/>
                </a:cubicBezTo>
                <a:cubicBezTo>
                  <a:pt x="183590" y="876737"/>
                  <a:pt x="178036" y="882291"/>
                  <a:pt x="171185" y="882291"/>
                </a:cubicBezTo>
                <a:cubicBezTo>
                  <a:pt x="164334" y="882291"/>
                  <a:pt x="158780" y="876737"/>
                  <a:pt x="158780" y="869886"/>
                </a:cubicBezTo>
                <a:cubicBezTo>
                  <a:pt x="158780" y="863035"/>
                  <a:pt x="164334" y="857481"/>
                  <a:pt x="171185" y="857481"/>
                </a:cubicBezTo>
                <a:close/>
                <a:moveTo>
                  <a:pt x="12405" y="857481"/>
                </a:moveTo>
                <a:cubicBezTo>
                  <a:pt x="19256" y="857481"/>
                  <a:pt x="24810" y="863035"/>
                  <a:pt x="24810" y="869886"/>
                </a:cubicBezTo>
                <a:cubicBezTo>
                  <a:pt x="24810" y="876737"/>
                  <a:pt x="19256" y="882291"/>
                  <a:pt x="12405" y="882291"/>
                </a:cubicBezTo>
                <a:cubicBezTo>
                  <a:pt x="5554" y="882291"/>
                  <a:pt x="0" y="876737"/>
                  <a:pt x="0" y="869886"/>
                </a:cubicBezTo>
                <a:cubicBezTo>
                  <a:pt x="0" y="863035"/>
                  <a:pt x="5554" y="857481"/>
                  <a:pt x="12405" y="857481"/>
                </a:cubicBezTo>
                <a:close/>
                <a:moveTo>
                  <a:pt x="250575" y="827709"/>
                </a:moveTo>
                <a:cubicBezTo>
                  <a:pt x="257426" y="827709"/>
                  <a:pt x="262980" y="833263"/>
                  <a:pt x="262980" y="840114"/>
                </a:cubicBezTo>
                <a:cubicBezTo>
                  <a:pt x="262980" y="846965"/>
                  <a:pt x="257426" y="852519"/>
                  <a:pt x="250575" y="852519"/>
                </a:cubicBezTo>
                <a:cubicBezTo>
                  <a:pt x="243724" y="852519"/>
                  <a:pt x="238170" y="846965"/>
                  <a:pt x="238170" y="840114"/>
                </a:cubicBezTo>
                <a:cubicBezTo>
                  <a:pt x="238170" y="833263"/>
                  <a:pt x="243724" y="827709"/>
                  <a:pt x="250575" y="827709"/>
                </a:cubicBezTo>
                <a:close/>
                <a:moveTo>
                  <a:pt x="91795" y="827709"/>
                </a:moveTo>
                <a:cubicBezTo>
                  <a:pt x="98646" y="827709"/>
                  <a:pt x="104200" y="833263"/>
                  <a:pt x="104200" y="840114"/>
                </a:cubicBezTo>
                <a:cubicBezTo>
                  <a:pt x="104200" y="846965"/>
                  <a:pt x="98646" y="852519"/>
                  <a:pt x="91795" y="852519"/>
                </a:cubicBezTo>
                <a:cubicBezTo>
                  <a:pt x="84944" y="852519"/>
                  <a:pt x="79390" y="846965"/>
                  <a:pt x="79390" y="840114"/>
                </a:cubicBezTo>
                <a:cubicBezTo>
                  <a:pt x="79390" y="833263"/>
                  <a:pt x="84944" y="827709"/>
                  <a:pt x="91795" y="827709"/>
                </a:cubicBezTo>
                <a:close/>
                <a:moveTo>
                  <a:pt x="329964" y="761551"/>
                </a:moveTo>
                <a:cubicBezTo>
                  <a:pt x="336815" y="761551"/>
                  <a:pt x="342369" y="767105"/>
                  <a:pt x="342369" y="773956"/>
                </a:cubicBezTo>
                <a:cubicBezTo>
                  <a:pt x="342369" y="780807"/>
                  <a:pt x="336815" y="786361"/>
                  <a:pt x="329964" y="786361"/>
                </a:cubicBezTo>
                <a:cubicBezTo>
                  <a:pt x="323113" y="786361"/>
                  <a:pt x="317559" y="780807"/>
                  <a:pt x="317559" y="773956"/>
                </a:cubicBezTo>
                <a:cubicBezTo>
                  <a:pt x="317559" y="767105"/>
                  <a:pt x="323113" y="761551"/>
                  <a:pt x="329964" y="761551"/>
                </a:cubicBezTo>
                <a:close/>
                <a:moveTo>
                  <a:pt x="171185" y="761551"/>
                </a:moveTo>
                <a:cubicBezTo>
                  <a:pt x="178036" y="761551"/>
                  <a:pt x="183590" y="767105"/>
                  <a:pt x="183590" y="773956"/>
                </a:cubicBezTo>
                <a:cubicBezTo>
                  <a:pt x="183590" y="780807"/>
                  <a:pt x="178036" y="786361"/>
                  <a:pt x="171185" y="786361"/>
                </a:cubicBezTo>
                <a:cubicBezTo>
                  <a:pt x="164334" y="786361"/>
                  <a:pt x="158780" y="780807"/>
                  <a:pt x="158780" y="773956"/>
                </a:cubicBezTo>
                <a:cubicBezTo>
                  <a:pt x="158780" y="767105"/>
                  <a:pt x="164334" y="761551"/>
                  <a:pt x="171185" y="761551"/>
                </a:cubicBezTo>
                <a:close/>
                <a:moveTo>
                  <a:pt x="12405" y="761551"/>
                </a:moveTo>
                <a:cubicBezTo>
                  <a:pt x="19256" y="761551"/>
                  <a:pt x="24810" y="767105"/>
                  <a:pt x="24810" y="773956"/>
                </a:cubicBezTo>
                <a:cubicBezTo>
                  <a:pt x="24810" y="780807"/>
                  <a:pt x="19256" y="786361"/>
                  <a:pt x="12405" y="786361"/>
                </a:cubicBezTo>
                <a:cubicBezTo>
                  <a:pt x="5554" y="786361"/>
                  <a:pt x="0" y="780807"/>
                  <a:pt x="0" y="773956"/>
                </a:cubicBezTo>
                <a:cubicBezTo>
                  <a:pt x="0" y="767105"/>
                  <a:pt x="5554" y="761551"/>
                  <a:pt x="12405" y="761551"/>
                </a:cubicBezTo>
                <a:close/>
                <a:moveTo>
                  <a:pt x="250575" y="731780"/>
                </a:moveTo>
                <a:cubicBezTo>
                  <a:pt x="257426" y="731780"/>
                  <a:pt x="262980" y="737334"/>
                  <a:pt x="262980" y="744185"/>
                </a:cubicBezTo>
                <a:cubicBezTo>
                  <a:pt x="262980" y="751036"/>
                  <a:pt x="257426" y="756590"/>
                  <a:pt x="250575" y="756590"/>
                </a:cubicBezTo>
                <a:cubicBezTo>
                  <a:pt x="243724" y="756590"/>
                  <a:pt x="238170" y="751036"/>
                  <a:pt x="238170" y="744185"/>
                </a:cubicBezTo>
                <a:cubicBezTo>
                  <a:pt x="238170" y="737334"/>
                  <a:pt x="243724" y="731780"/>
                  <a:pt x="250575" y="731780"/>
                </a:cubicBezTo>
                <a:close/>
                <a:moveTo>
                  <a:pt x="91795" y="731780"/>
                </a:moveTo>
                <a:cubicBezTo>
                  <a:pt x="98646" y="731780"/>
                  <a:pt x="104200" y="737334"/>
                  <a:pt x="104200" y="744185"/>
                </a:cubicBezTo>
                <a:cubicBezTo>
                  <a:pt x="104200" y="751036"/>
                  <a:pt x="98646" y="756590"/>
                  <a:pt x="91795" y="756590"/>
                </a:cubicBezTo>
                <a:cubicBezTo>
                  <a:pt x="84944" y="756590"/>
                  <a:pt x="79390" y="751036"/>
                  <a:pt x="79390" y="744185"/>
                </a:cubicBezTo>
                <a:cubicBezTo>
                  <a:pt x="79390" y="737334"/>
                  <a:pt x="84944" y="731780"/>
                  <a:pt x="91795" y="731780"/>
                </a:cubicBezTo>
                <a:close/>
                <a:moveTo>
                  <a:pt x="329964" y="665622"/>
                </a:moveTo>
                <a:cubicBezTo>
                  <a:pt x="336815" y="665622"/>
                  <a:pt x="342369" y="671176"/>
                  <a:pt x="342369" y="678027"/>
                </a:cubicBezTo>
                <a:cubicBezTo>
                  <a:pt x="342369" y="684878"/>
                  <a:pt x="336815" y="690432"/>
                  <a:pt x="329964" y="690432"/>
                </a:cubicBezTo>
                <a:cubicBezTo>
                  <a:pt x="323113" y="690432"/>
                  <a:pt x="317559" y="684878"/>
                  <a:pt x="317559" y="678027"/>
                </a:cubicBezTo>
                <a:cubicBezTo>
                  <a:pt x="317559" y="671176"/>
                  <a:pt x="323113" y="665622"/>
                  <a:pt x="329964" y="665622"/>
                </a:cubicBezTo>
                <a:close/>
                <a:moveTo>
                  <a:pt x="171185" y="665622"/>
                </a:moveTo>
                <a:cubicBezTo>
                  <a:pt x="178036" y="665622"/>
                  <a:pt x="183590" y="671176"/>
                  <a:pt x="183590" y="678027"/>
                </a:cubicBezTo>
                <a:cubicBezTo>
                  <a:pt x="183590" y="684878"/>
                  <a:pt x="178036" y="690432"/>
                  <a:pt x="171185" y="690432"/>
                </a:cubicBezTo>
                <a:cubicBezTo>
                  <a:pt x="164334" y="690432"/>
                  <a:pt x="158780" y="684878"/>
                  <a:pt x="158780" y="678027"/>
                </a:cubicBezTo>
                <a:cubicBezTo>
                  <a:pt x="158780" y="671176"/>
                  <a:pt x="164334" y="665622"/>
                  <a:pt x="171185" y="665622"/>
                </a:cubicBezTo>
                <a:close/>
                <a:moveTo>
                  <a:pt x="12405" y="665622"/>
                </a:moveTo>
                <a:cubicBezTo>
                  <a:pt x="19256" y="665622"/>
                  <a:pt x="24810" y="671176"/>
                  <a:pt x="24810" y="678027"/>
                </a:cubicBezTo>
                <a:cubicBezTo>
                  <a:pt x="24810" y="684878"/>
                  <a:pt x="19256" y="690432"/>
                  <a:pt x="12405" y="690432"/>
                </a:cubicBezTo>
                <a:cubicBezTo>
                  <a:pt x="5554" y="690432"/>
                  <a:pt x="0" y="684878"/>
                  <a:pt x="0" y="678027"/>
                </a:cubicBezTo>
                <a:cubicBezTo>
                  <a:pt x="0" y="671176"/>
                  <a:pt x="5554" y="665622"/>
                  <a:pt x="12405" y="665622"/>
                </a:cubicBezTo>
                <a:close/>
                <a:moveTo>
                  <a:pt x="250575" y="635851"/>
                </a:moveTo>
                <a:cubicBezTo>
                  <a:pt x="257426" y="635851"/>
                  <a:pt x="262980" y="641405"/>
                  <a:pt x="262980" y="648256"/>
                </a:cubicBezTo>
                <a:cubicBezTo>
                  <a:pt x="262980" y="655107"/>
                  <a:pt x="257426" y="660661"/>
                  <a:pt x="250575" y="660661"/>
                </a:cubicBezTo>
                <a:cubicBezTo>
                  <a:pt x="243724" y="660661"/>
                  <a:pt x="238170" y="655107"/>
                  <a:pt x="238170" y="648256"/>
                </a:cubicBezTo>
                <a:cubicBezTo>
                  <a:pt x="238170" y="641405"/>
                  <a:pt x="243724" y="635851"/>
                  <a:pt x="250575" y="635851"/>
                </a:cubicBezTo>
                <a:close/>
                <a:moveTo>
                  <a:pt x="91795" y="635851"/>
                </a:moveTo>
                <a:cubicBezTo>
                  <a:pt x="98646" y="635851"/>
                  <a:pt x="104200" y="641405"/>
                  <a:pt x="104200" y="648256"/>
                </a:cubicBezTo>
                <a:cubicBezTo>
                  <a:pt x="104200" y="655107"/>
                  <a:pt x="98646" y="660661"/>
                  <a:pt x="91795" y="660661"/>
                </a:cubicBezTo>
                <a:cubicBezTo>
                  <a:pt x="84944" y="660661"/>
                  <a:pt x="79390" y="655107"/>
                  <a:pt x="79390" y="648256"/>
                </a:cubicBezTo>
                <a:cubicBezTo>
                  <a:pt x="79390" y="641405"/>
                  <a:pt x="84944" y="635851"/>
                  <a:pt x="91795" y="635851"/>
                </a:cubicBezTo>
                <a:close/>
                <a:moveTo>
                  <a:pt x="329964" y="569693"/>
                </a:moveTo>
                <a:cubicBezTo>
                  <a:pt x="336815" y="569693"/>
                  <a:pt x="342369" y="575247"/>
                  <a:pt x="342369" y="582098"/>
                </a:cubicBezTo>
                <a:cubicBezTo>
                  <a:pt x="342369" y="588949"/>
                  <a:pt x="336815" y="594503"/>
                  <a:pt x="329964" y="594503"/>
                </a:cubicBezTo>
                <a:cubicBezTo>
                  <a:pt x="323113" y="594503"/>
                  <a:pt x="317559" y="588949"/>
                  <a:pt x="317559" y="582098"/>
                </a:cubicBezTo>
                <a:cubicBezTo>
                  <a:pt x="317559" y="575247"/>
                  <a:pt x="323113" y="569693"/>
                  <a:pt x="329964" y="569693"/>
                </a:cubicBezTo>
                <a:close/>
                <a:moveTo>
                  <a:pt x="171185" y="569693"/>
                </a:moveTo>
                <a:cubicBezTo>
                  <a:pt x="178036" y="569693"/>
                  <a:pt x="183590" y="575247"/>
                  <a:pt x="183590" y="582098"/>
                </a:cubicBezTo>
                <a:cubicBezTo>
                  <a:pt x="183590" y="588949"/>
                  <a:pt x="178036" y="594503"/>
                  <a:pt x="171185" y="594503"/>
                </a:cubicBezTo>
                <a:cubicBezTo>
                  <a:pt x="164334" y="594503"/>
                  <a:pt x="158780" y="588949"/>
                  <a:pt x="158780" y="582098"/>
                </a:cubicBezTo>
                <a:cubicBezTo>
                  <a:pt x="158780" y="575247"/>
                  <a:pt x="164334" y="569693"/>
                  <a:pt x="171185" y="569693"/>
                </a:cubicBezTo>
                <a:close/>
                <a:moveTo>
                  <a:pt x="12405" y="569693"/>
                </a:moveTo>
                <a:cubicBezTo>
                  <a:pt x="19256" y="569693"/>
                  <a:pt x="24810" y="575247"/>
                  <a:pt x="24810" y="582098"/>
                </a:cubicBezTo>
                <a:cubicBezTo>
                  <a:pt x="24810" y="588949"/>
                  <a:pt x="19256" y="594503"/>
                  <a:pt x="12405" y="594503"/>
                </a:cubicBezTo>
                <a:cubicBezTo>
                  <a:pt x="5554" y="594503"/>
                  <a:pt x="0" y="588949"/>
                  <a:pt x="0" y="582098"/>
                </a:cubicBezTo>
                <a:cubicBezTo>
                  <a:pt x="0" y="575247"/>
                  <a:pt x="5554" y="569693"/>
                  <a:pt x="12405" y="569693"/>
                </a:cubicBezTo>
                <a:close/>
                <a:moveTo>
                  <a:pt x="250575" y="539921"/>
                </a:moveTo>
                <a:cubicBezTo>
                  <a:pt x="257426" y="539921"/>
                  <a:pt x="262980" y="545475"/>
                  <a:pt x="262980" y="552326"/>
                </a:cubicBezTo>
                <a:cubicBezTo>
                  <a:pt x="262980" y="559177"/>
                  <a:pt x="257426" y="564731"/>
                  <a:pt x="250575" y="564731"/>
                </a:cubicBezTo>
                <a:cubicBezTo>
                  <a:pt x="243724" y="564731"/>
                  <a:pt x="238170" y="559177"/>
                  <a:pt x="238170" y="552326"/>
                </a:cubicBezTo>
                <a:cubicBezTo>
                  <a:pt x="238170" y="545475"/>
                  <a:pt x="243724" y="539921"/>
                  <a:pt x="250575" y="539921"/>
                </a:cubicBezTo>
                <a:close/>
                <a:moveTo>
                  <a:pt x="91795" y="539921"/>
                </a:moveTo>
                <a:cubicBezTo>
                  <a:pt x="98646" y="539921"/>
                  <a:pt x="104200" y="545475"/>
                  <a:pt x="104200" y="552326"/>
                </a:cubicBezTo>
                <a:cubicBezTo>
                  <a:pt x="104200" y="559177"/>
                  <a:pt x="98646" y="564731"/>
                  <a:pt x="91795" y="564731"/>
                </a:cubicBezTo>
                <a:cubicBezTo>
                  <a:pt x="84944" y="564731"/>
                  <a:pt x="79390" y="559177"/>
                  <a:pt x="79390" y="552326"/>
                </a:cubicBezTo>
                <a:cubicBezTo>
                  <a:pt x="79390" y="545475"/>
                  <a:pt x="84944" y="539921"/>
                  <a:pt x="91795" y="539921"/>
                </a:cubicBezTo>
                <a:close/>
                <a:moveTo>
                  <a:pt x="329964" y="473763"/>
                </a:moveTo>
                <a:cubicBezTo>
                  <a:pt x="336815" y="473763"/>
                  <a:pt x="342369" y="479317"/>
                  <a:pt x="342369" y="486168"/>
                </a:cubicBezTo>
                <a:cubicBezTo>
                  <a:pt x="342369" y="493019"/>
                  <a:pt x="336815" y="498573"/>
                  <a:pt x="329964" y="498573"/>
                </a:cubicBezTo>
                <a:cubicBezTo>
                  <a:pt x="323113" y="498573"/>
                  <a:pt x="317559" y="493019"/>
                  <a:pt x="317559" y="486168"/>
                </a:cubicBezTo>
                <a:cubicBezTo>
                  <a:pt x="317559" y="479317"/>
                  <a:pt x="323113" y="473763"/>
                  <a:pt x="329964" y="473763"/>
                </a:cubicBezTo>
                <a:close/>
                <a:moveTo>
                  <a:pt x="171185" y="473763"/>
                </a:moveTo>
                <a:cubicBezTo>
                  <a:pt x="178036" y="473763"/>
                  <a:pt x="183590" y="479317"/>
                  <a:pt x="183590" y="486168"/>
                </a:cubicBezTo>
                <a:cubicBezTo>
                  <a:pt x="183590" y="493019"/>
                  <a:pt x="178036" y="498573"/>
                  <a:pt x="171185" y="498573"/>
                </a:cubicBezTo>
                <a:cubicBezTo>
                  <a:pt x="164334" y="498573"/>
                  <a:pt x="158780" y="493019"/>
                  <a:pt x="158780" y="486168"/>
                </a:cubicBezTo>
                <a:cubicBezTo>
                  <a:pt x="158780" y="479317"/>
                  <a:pt x="164334" y="473763"/>
                  <a:pt x="171185" y="473763"/>
                </a:cubicBezTo>
                <a:close/>
                <a:moveTo>
                  <a:pt x="12405" y="473763"/>
                </a:moveTo>
                <a:cubicBezTo>
                  <a:pt x="19256" y="473763"/>
                  <a:pt x="24810" y="479317"/>
                  <a:pt x="24810" y="486168"/>
                </a:cubicBezTo>
                <a:cubicBezTo>
                  <a:pt x="24810" y="493019"/>
                  <a:pt x="19256" y="498573"/>
                  <a:pt x="12405" y="498573"/>
                </a:cubicBezTo>
                <a:cubicBezTo>
                  <a:pt x="5554" y="498573"/>
                  <a:pt x="0" y="493019"/>
                  <a:pt x="0" y="486168"/>
                </a:cubicBezTo>
                <a:cubicBezTo>
                  <a:pt x="0" y="479317"/>
                  <a:pt x="5554" y="473763"/>
                  <a:pt x="12405" y="473763"/>
                </a:cubicBezTo>
                <a:close/>
                <a:moveTo>
                  <a:pt x="250575" y="443992"/>
                </a:moveTo>
                <a:cubicBezTo>
                  <a:pt x="257426" y="443992"/>
                  <a:pt x="262980" y="449546"/>
                  <a:pt x="262980" y="456397"/>
                </a:cubicBezTo>
                <a:cubicBezTo>
                  <a:pt x="262980" y="463248"/>
                  <a:pt x="257426" y="468802"/>
                  <a:pt x="250575" y="468802"/>
                </a:cubicBezTo>
                <a:cubicBezTo>
                  <a:pt x="243724" y="468802"/>
                  <a:pt x="238170" y="463248"/>
                  <a:pt x="238170" y="456397"/>
                </a:cubicBezTo>
                <a:cubicBezTo>
                  <a:pt x="238170" y="449546"/>
                  <a:pt x="243724" y="443992"/>
                  <a:pt x="250575" y="443992"/>
                </a:cubicBezTo>
                <a:close/>
                <a:moveTo>
                  <a:pt x="91795" y="443992"/>
                </a:moveTo>
                <a:cubicBezTo>
                  <a:pt x="98646" y="443992"/>
                  <a:pt x="104200" y="449546"/>
                  <a:pt x="104200" y="456397"/>
                </a:cubicBezTo>
                <a:cubicBezTo>
                  <a:pt x="104200" y="463248"/>
                  <a:pt x="98646" y="468802"/>
                  <a:pt x="91795" y="468802"/>
                </a:cubicBezTo>
                <a:cubicBezTo>
                  <a:pt x="84944" y="468802"/>
                  <a:pt x="79390" y="463248"/>
                  <a:pt x="79390" y="456397"/>
                </a:cubicBezTo>
                <a:cubicBezTo>
                  <a:pt x="79390" y="449546"/>
                  <a:pt x="84944" y="443992"/>
                  <a:pt x="91795" y="443992"/>
                </a:cubicBezTo>
                <a:close/>
                <a:moveTo>
                  <a:pt x="329964" y="377834"/>
                </a:moveTo>
                <a:cubicBezTo>
                  <a:pt x="336815" y="377834"/>
                  <a:pt x="342369" y="383388"/>
                  <a:pt x="342369" y="390239"/>
                </a:cubicBezTo>
                <a:cubicBezTo>
                  <a:pt x="342369" y="397090"/>
                  <a:pt x="336815" y="402644"/>
                  <a:pt x="329964" y="402644"/>
                </a:cubicBezTo>
                <a:cubicBezTo>
                  <a:pt x="323113" y="402644"/>
                  <a:pt x="317559" y="397090"/>
                  <a:pt x="317559" y="390239"/>
                </a:cubicBezTo>
                <a:cubicBezTo>
                  <a:pt x="317559" y="383388"/>
                  <a:pt x="323113" y="377834"/>
                  <a:pt x="329964" y="377834"/>
                </a:cubicBezTo>
                <a:close/>
                <a:moveTo>
                  <a:pt x="171185" y="377834"/>
                </a:moveTo>
                <a:cubicBezTo>
                  <a:pt x="178036" y="377834"/>
                  <a:pt x="183590" y="383388"/>
                  <a:pt x="183590" y="390239"/>
                </a:cubicBezTo>
                <a:cubicBezTo>
                  <a:pt x="183590" y="397090"/>
                  <a:pt x="178036" y="402644"/>
                  <a:pt x="171185" y="402644"/>
                </a:cubicBezTo>
                <a:cubicBezTo>
                  <a:pt x="164334" y="402644"/>
                  <a:pt x="158780" y="397090"/>
                  <a:pt x="158780" y="390239"/>
                </a:cubicBezTo>
                <a:cubicBezTo>
                  <a:pt x="158780" y="383388"/>
                  <a:pt x="164334" y="377834"/>
                  <a:pt x="171185" y="377834"/>
                </a:cubicBezTo>
                <a:close/>
                <a:moveTo>
                  <a:pt x="12405" y="377834"/>
                </a:moveTo>
                <a:cubicBezTo>
                  <a:pt x="19256" y="377834"/>
                  <a:pt x="24810" y="383388"/>
                  <a:pt x="24810" y="390239"/>
                </a:cubicBezTo>
                <a:cubicBezTo>
                  <a:pt x="24810" y="397090"/>
                  <a:pt x="19256" y="402644"/>
                  <a:pt x="12405" y="402644"/>
                </a:cubicBezTo>
                <a:cubicBezTo>
                  <a:pt x="5554" y="402644"/>
                  <a:pt x="0" y="397090"/>
                  <a:pt x="0" y="390239"/>
                </a:cubicBezTo>
                <a:cubicBezTo>
                  <a:pt x="0" y="383388"/>
                  <a:pt x="5554" y="377834"/>
                  <a:pt x="12405" y="377834"/>
                </a:cubicBezTo>
                <a:close/>
                <a:moveTo>
                  <a:pt x="250575" y="348063"/>
                </a:moveTo>
                <a:cubicBezTo>
                  <a:pt x="257426" y="348063"/>
                  <a:pt x="262980" y="353617"/>
                  <a:pt x="262980" y="360468"/>
                </a:cubicBezTo>
                <a:cubicBezTo>
                  <a:pt x="262980" y="367319"/>
                  <a:pt x="257426" y="372873"/>
                  <a:pt x="250575" y="372873"/>
                </a:cubicBezTo>
                <a:cubicBezTo>
                  <a:pt x="243724" y="372873"/>
                  <a:pt x="238170" y="367319"/>
                  <a:pt x="238170" y="360468"/>
                </a:cubicBezTo>
                <a:cubicBezTo>
                  <a:pt x="238170" y="353617"/>
                  <a:pt x="243724" y="348063"/>
                  <a:pt x="250575" y="348063"/>
                </a:cubicBezTo>
                <a:close/>
                <a:moveTo>
                  <a:pt x="91795" y="348063"/>
                </a:moveTo>
                <a:cubicBezTo>
                  <a:pt x="98646" y="348063"/>
                  <a:pt x="104200" y="353617"/>
                  <a:pt x="104200" y="360468"/>
                </a:cubicBezTo>
                <a:cubicBezTo>
                  <a:pt x="104200" y="367319"/>
                  <a:pt x="98646" y="372873"/>
                  <a:pt x="91795" y="372873"/>
                </a:cubicBezTo>
                <a:cubicBezTo>
                  <a:pt x="84944" y="372873"/>
                  <a:pt x="79390" y="367319"/>
                  <a:pt x="79390" y="360468"/>
                </a:cubicBezTo>
                <a:cubicBezTo>
                  <a:pt x="79390" y="353617"/>
                  <a:pt x="84944" y="348063"/>
                  <a:pt x="91795" y="348063"/>
                </a:cubicBezTo>
                <a:close/>
                <a:moveTo>
                  <a:pt x="329964" y="281905"/>
                </a:moveTo>
                <a:cubicBezTo>
                  <a:pt x="336815" y="281905"/>
                  <a:pt x="342369" y="287459"/>
                  <a:pt x="342369" y="294310"/>
                </a:cubicBezTo>
                <a:cubicBezTo>
                  <a:pt x="342369" y="301161"/>
                  <a:pt x="336815" y="306715"/>
                  <a:pt x="329964" y="306715"/>
                </a:cubicBezTo>
                <a:cubicBezTo>
                  <a:pt x="323113" y="306715"/>
                  <a:pt x="317559" y="301161"/>
                  <a:pt x="317559" y="294310"/>
                </a:cubicBezTo>
                <a:cubicBezTo>
                  <a:pt x="317559" y="287459"/>
                  <a:pt x="323113" y="281905"/>
                  <a:pt x="329964" y="281905"/>
                </a:cubicBezTo>
                <a:close/>
                <a:moveTo>
                  <a:pt x="171185" y="281905"/>
                </a:moveTo>
                <a:cubicBezTo>
                  <a:pt x="178036" y="281905"/>
                  <a:pt x="183590" y="287459"/>
                  <a:pt x="183590" y="294310"/>
                </a:cubicBezTo>
                <a:cubicBezTo>
                  <a:pt x="183590" y="301161"/>
                  <a:pt x="178036" y="306715"/>
                  <a:pt x="171185" y="306715"/>
                </a:cubicBezTo>
                <a:cubicBezTo>
                  <a:pt x="164334" y="306715"/>
                  <a:pt x="158780" y="301161"/>
                  <a:pt x="158780" y="294310"/>
                </a:cubicBezTo>
                <a:cubicBezTo>
                  <a:pt x="158780" y="287459"/>
                  <a:pt x="164334" y="281905"/>
                  <a:pt x="171185" y="281905"/>
                </a:cubicBezTo>
                <a:close/>
                <a:moveTo>
                  <a:pt x="12405" y="281905"/>
                </a:moveTo>
                <a:cubicBezTo>
                  <a:pt x="19256" y="281905"/>
                  <a:pt x="24810" y="287459"/>
                  <a:pt x="24810" y="294310"/>
                </a:cubicBezTo>
                <a:cubicBezTo>
                  <a:pt x="24810" y="301161"/>
                  <a:pt x="19256" y="306715"/>
                  <a:pt x="12405" y="306715"/>
                </a:cubicBezTo>
                <a:cubicBezTo>
                  <a:pt x="5554" y="306715"/>
                  <a:pt x="0" y="301161"/>
                  <a:pt x="0" y="294310"/>
                </a:cubicBezTo>
                <a:cubicBezTo>
                  <a:pt x="0" y="287459"/>
                  <a:pt x="5554" y="281905"/>
                  <a:pt x="12405" y="281905"/>
                </a:cubicBezTo>
                <a:close/>
                <a:moveTo>
                  <a:pt x="250575" y="252134"/>
                </a:moveTo>
                <a:cubicBezTo>
                  <a:pt x="257426" y="252134"/>
                  <a:pt x="262980" y="257688"/>
                  <a:pt x="262980" y="264539"/>
                </a:cubicBezTo>
                <a:cubicBezTo>
                  <a:pt x="262980" y="271390"/>
                  <a:pt x="257426" y="276944"/>
                  <a:pt x="250575" y="276944"/>
                </a:cubicBezTo>
                <a:cubicBezTo>
                  <a:pt x="243724" y="276944"/>
                  <a:pt x="238170" y="271390"/>
                  <a:pt x="238170" y="264539"/>
                </a:cubicBezTo>
                <a:cubicBezTo>
                  <a:pt x="238170" y="257688"/>
                  <a:pt x="243724" y="252134"/>
                  <a:pt x="250575" y="252134"/>
                </a:cubicBezTo>
                <a:close/>
                <a:moveTo>
                  <a:pt x="91795" y="252134"/>
                </a:moveTo>
                <a:cubicBezTo>
                  <a:pt x="98646" y="252134"/>
                  <a:pt x="104200" y="257688"/>
                  <a:pt x="104200" y="264539"/>
                </a:cubicBezTo>
                <a:cubicBezTo>
                  <a:pt x="104200" y="271390"/>
                  <a:pt x="98646" y="276944"/>
                  <a:pt x="91795" y="276944"/>
                </a:cubicBezTo>
                <a:cubicBezTo>
                  <a:pt x="84944" y="276944"/>
                  <a:pt x="79390" y="271390"/>
                  <a:pt x="79390" y="264539"/>
                </a:cubicBezTo>
                <a:cubicBezTo>
                  <a:pt x="79390" y="257688"/>
                  <a:pt x="84944" y="252134"/>
                  <a:pt x="91795" y="252134"/>
                </a:cubicBezTo>
                <a:close/>
                <a:moveTo>
                  <a:pt x="329964" y="185976"/>
                </a:moveTo>
                <a:cubicBezTo>
                  <a:pt x="336815" y="185976"/>
                  <a:pt x="342369" y="191530"/>
                  <a:pt x="342369" y="198381"/>
                </a:cubicBezTo>
                <a:cubicBezTo>
                  <a:pt x="342369" y="205232"/>
                  <a:pt x="336815" y="210786"/>
                  <a:pt x="329964" y="210786"/>
                </a:cubicBezTo>
                <a:cubicBezTo>
                  <a:pt x="323113" y="210786"/>
                  <a:pt x="317559" y="205232"/>
                  <a:pt x="317559" y="198381"/>
                </a:cubicBezTo>
                <a:cubicBezTo>
                  <a:pt x="317559" y="191530"/>
                  <a:pt x="323113" y="185976"/>
                  <a:pt x="329964" y="185976"/>
                </a:cubicBezTo>
                <a:close/>
                <a:moveTo>
                  <a:pt x="171185" y="185976"/>
                </a:moveTo>
                <a:cubicBezTo>
                  <a:pt x="178036" y="185976"/>
                  <a:pt x="183590" y="191530"/>
                  <a:pt x="183590" y="198381"/>
                </a:cubicBezTo>
                <a:cubicBezTo>
                  <a:pt x="183590" y="205232"/>
                  <a:pt x="178036" y="210786"/>
                  <a:pt x="171185" y="210786"/>
                </a:cubicBezTo>
                <a:cubicBezTo>
                  <a:pt x="164334" y="210786"/>
                  <a:pt x="158780" y="205232"/>
                  <a:pt x="158780" y="198381"/>
                </a:cubicBezTo>
                <a:cubicBezTo>
                  <a:pt x="158780" y="191530"/>
                  <a:pt x="164334" y="185976"/>
                  <a:pt x="171185" y="185976"/>
                </a:cubicBezTo>
                <a:close/>
                <a:moveTo>
                  <a:pt x="12405" y="185976"/>
                </a:moveTo>
                <a:cubicBezTo>
                  <a:pt x="19256" y="185976"/>
                  <a:pt x="24810" y="191530"/>
                  <a:pt x="24810" y="198381"/>
                </a:cubicBezTo>
                <a:cubicBezTo>
                  <a:pt x="24810" y="205232"/>
                  <a:pt x="19256" y="210786"/>
                  <a:pt x="12405" y="210786"/>
                </a:cubicBezTo>
                <a:cubicBezTo>
                  <a:pt x="5554" y="210786"/>
                  <a:pt x="0" y="205232"/>
                  <a:pt x="0" y="198381"/>
                </a:cubicBezTo>
                <a:cubicBezTo>
                  <a:pt x="0" y="191530"/>
                  <a:pt x="5554" y="185976"/>
                  <a:pt x="12405" y="185976"/>
                </a:cubicBezTo>
                <a:close/>
                <a:moveTo>
                  <a:pt x="250575" y="156204"/>
                </a:moveTo>
                <a:cubicBezTo>
                  <a:pt x="257426" y="156204"/>
                  <a:pt x="262980" y="161758"/>
                  <a:pt x="262980" y="168609"/>
                </a:cubicBezTo>
                <a:cubicBezTo>
                  <a:pt x="262980" y="175460"/>
                  <a:pt x="257426" y="181014"/>
                  <a:pt x="250575" y="181014"/>
                </a:cubicBezTo>
                <a:cubicBezTo>
                  <a:pt x="243724" y="181014"/>
                  <a:pt x="238170" y="175460"/>
                  <a:pt x="238170" y="168609"/>
                </a:cubicBezTo>
                <a:cubicBezTo>
                  <a:pt x="238170" y="161758"/>
                  <a:pt x="243724" y="156204"/>
                  <a:pt x="250575" y="156204"/>
                </a:cubicBezTo>
                <a:close/>
                <a:moveTo>
                  <a:pt x="91795" y="156204"/>
                </a:moveTo>
                <a:cubicBezTo>
                  <a:pt x="98646" y="156204"/>
                  <a:pt x="104200" y="161758"/>
                  <a:pt x="104200" y="168609"/>
                </a:cubicBezTo>
                <a:cubicBezTo>
                  <a:pt x="104200" y="175460"/>
                  <a:pt x="98646" y="181014"/>
                  <a:pt x="91795" y="181014"/>
                </a:cubicBezTo>
                <a:cubicBezTo>
                  <a:pt x="84944" y="181014"/>
                  <a:pt x="79390" y="175460"/>
                  <a:pt x="79390" y="168609"/>
                </a:cubicBezTo>
                <a:cubicBezTo>
                  <a:pt x="79390" y="161758"/>
                  <a:pt x="84944" y="156204"/>
                  <a:pt x="91795" y="156204"/>
                </a:cubicBezTo>
                <a:close/>
                <a:moveTo>
                  <a:pt x="329964" y="90046"/>
                </a:moveTo>
                <a:cubicBezTo>
                  <a:pt x="336815" y="90046"/>
                  <a:pt x="342369" y="95600"/>
                  <a:pt x="342369" y="102451"/>
                </a:cubicBezTo>
                <a:cubicBezTo>
                  <a:pt x="342369" y="109302"/>
                  <a:pt x="336815" y="114856"/>
                  <a:pt x="329964" y="114856"/>
                </a:cubicBezTo>
                <a:cubicBezTo>
                  <a:pt x="323113" y="114856"/>
                  <a:pt x="317559" y="109302"/>
                  <a:pt x="317559" y="102451"/>
                </a:cubicBezTo>
                <a:cubicBezTo>
                  <a:pt x="317559" y="95600"/>
                  <a:pt x="323113" y="90046"/>
                  <a:pt x="329964" y="90046"/>
                </a:cubicBezTo>
                <a:close/>
                <a:moveTo>
                  <a:pt x="171185" y="90046"/>
                </a:moveTo>
                <a:cubicBezTo>
                  <a:pt x="178036" y="90046"/>
                  <a:pt x="183590" y="95600"/>
                  <a:pt x="183590" y="102451"/>
                </a:cubicBezTo>
                <a:cubicBezTo>
                  <a:pt x="183590" y="109302"/>
                  <a:pt x="178036" y="114856"/>
                  <a:pt x="171185" y="114856"/>
                </a:cubicBezTo>
                <a:cubicBezTo>
                  <a:pt x="164334" y="114856"/>
                  <a:pt x="158780" y="109302"/>
                  <a:pt x="158780" y="102451"/>
                </a:cubicBezTo>
                <a:cubicBezTo>
                  <a:pt x="158780" y="95600"/>
                  <a:pt x="164334" y="90046"/>
                  <a:pt x="171185" y="90046"/>
                </a:cubicBezTo>
                <a:close/>
                <a:moveTo>
                  <a:pt x="12405" y="90046"/>
                </a:moveTo>
                <a:cubicBezTo>
                  <a:pt x="19256" y="90046"/>
                  <a:pt x="24810" y="95600"/>
                  <a:pt x="24810" y="102451"/>
                </a:cubicBezTo>
                <a:cubicBezTo>
                  <a:pt x="24810" y="109302"/>
                  <a:pt x="19256" y="114856"/>
                  <a:pt x="12405" y="114856"/>
                </a:cubicBezTo>
                <a:cubicBezTo>
                  <a:pt x="5554" y="114856"/>
                  <a:pt x="0" y="109302"/>
                  <a:pt x="0" y="102451"/>
                </a:cubicBezTo>
                <a:cubicBezTo>
                  <a:pt x="0" y="95600"/>
                  <a:pt x="5554" y="90046"/>
                  <a:pt x="12405" y="90046"/>
                </a:cubicBezTo>
                <a:close/>
                <a:moveTo>
                  <a:pt x="250575" y="60275"/>
                </a:moveTo>
                <a:cubicBezTo>
                  <a:pt x="257426" y="60275"/>
                  <a:pt x="262980" y="65829"/>
                  <a:pt x="262980" y="72680"/>
                </a:cubicBezTo>
                <a:cubicBezTo>
                  <a:pt x="262980" y="79531"/>
                  <a:pt x="257426" y="85085"/>
                  <a:pt x="250575" y="85085"/>
                </a:cubicBezTo>
                <a:cubicBezTo>
                  <a:pt x="243724" y="85085"/>
                  <a:pt x="238170" y="79531"/>
                  <a:pt x="238170" y="72680"/>
                </a:cubicBezTo>
                <a:cubicBezTo>
                  <a:pt x="238170" y="65829"/>
                  <a:pt x="243724" y="60275"/>
                  <a:pt x="250575" y="60275"/>
                </a:cubicBezTo>
                <a:close/>
                <a:moveTo>
                  <a:pt x="91795" y="60275"/>
                </a:moveTo>
                <a:cubicBezTo>
                  <a:pt x="98646" y="60275"/>
                  <a:pt x="104200" y="65829"/>
                  <a:pt x="104200" y="72680"/>
                </a:cubicBezTo>
                <a:cubicBezTo>
                  <a:pt x="104200" y="79531"/>
                  <a:pt x="98646" y="85085"/>
                  <a:pt x="91795" y="85085"/>
                </a:cubicBezTo>
                <a:cubicBezTo>
                  <a:pt x="84944" y="85085"/>
                  <a:pt x="79390" y="79531"/>
                  <a:pt x="79390" y="72680"/>
                </a:cubicBezTo>
                <a:cubicBezTo>
                  <a:pt x="79390" y="65829"/>
                  <a:pt x="84944" y="60275"/>
                  <a:pt x="91795" y="60275"/>
                </a:cubicBezTo>
                <a:close/>
                <a:moveTo>
                  <a:pt x="320261" y="0"/>
                </a:moveTo>
                <a:lnTo>
                  <a:pt x="339668" y="0"/>
                </a:lnTo>
                <a:lnTo>
                  <a:pt x="342369" y="6522"/>
                </a:lnTo>
                <a:cubicBezTo>
                  <a:pt x="342369" y="13373"/>
                  <a:pt x="336815" y="18927"/>
                  <a:pt x="329964" y="18927"/>
                </a:cubicBezTo>
                <a:cubicBezTo>
                  <a:pt x="323113" y="18927"/>
                  <a:pt x="317559" y="13373"/>
                  <a:pt x="317559" y="6522"/>
                </a:cubicBezTo>
                <a:close/>
                <a:moveTo>
                  <a:pt x="161482" y="0"/>
                </a:moveTo>
                <a:lnTo>
                  <a:pt x="180889" y="0"/>
                </a:lnTo>
                <a:lnTo>
                  <a:pt x="183590" y="6522"/>
                </a:lnTo>
                <a:cubicBezTo>
                  <a:pt x="183590" y="13373"/>
                  <a:pt x="178036" y="18927"/>
                  <a:pt x="171185" y="18927"/>
                </a:cubicBezTo>
                <a:cubicBezTo>
                  <a:pt x="164334" y="18927"/>
                  <a:pt x="158780" y="13373"/>
                  <a:pt x="158780" y="6522"/>
                </a:cubicBezTo>
                <a:close/>
                <a:moveTo>
                  <a:pt x="2702" y="0"/>
                </a:moveTo>
                <a:lnTo>
                  <a:pt x="22109" y="0"/>
                </a:lnTo>
                <a:lnTo>
                  <a:pt x="24810" y="6522"/>
                </a:lnTo>
                <a:cubicBezTo>
                  <a:pt x="24810" y="13373"/>
                  <a:pt x="19256" y="18927"/>
                  <a:pt x="12405" y="18927"/>
                </a:cubicBezTo>
                <a:cubicBezTo>
                  <a:pt x="5554" y="18927"/>
                  <a:pt x="0" y="13373"/>
                  <a:pt x="0" y="6522"/>
                </a:cubicBez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8" name="等腰三角形 187"/>
          <p:cNvSpPr>
            <a:spLocks noChangeAspect="1"/>
          </p:cNvSpPr>
          <p:nvPr/>
        </p:nvSpPr>
        <p:spPr>
          <a:xfrm rot="10800000">
            <a:off x="879149" y="4396677"/>
            <a:ext cx="54000" cy="54000"/>
          </a:xfrm>
          <a:prstGeom prst="triangle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WECON LOGO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3535" y="584200"/>
            <a:ext cx="1504315" cy="28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51569"/>
            <a:ext cx="12192000" cy="3091543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3" name="图片占位符 152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7989570" y="999173"/>
            <a:ext cx="3760788" cy="5021262"/>
          </a:xfrm>
          <a:custGeom>
            <a:avLst/>
            <a:gdLst>
              <a:gd name="connsiteX0" fmla="*/ 0 w 3760335"/>
              <a:gd name="connsiteY0" fmla="*/ 0 h 5021943"/>
              <a:gd name="connsiteX1" fmla="*/ 3760335 w 3760335"/>
              <a:gd name="connsiteY1" fmla="*/ 0 h 5021943"/>
              <a:gd name="connsiteX2" fmla="*/ 3760335 w 3760335"/>
              <a:gd name="connsiteY2" fmla="*/ 5021943 h 5021943"/>
              <a:gd name="connsiteX3" fmla="*/ 0 w 3760335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335" h="5021943">
                <a:moveTo>
                  <a:pt x="0" y="0"/>
                </a:moveTo>
                <a:lnTo>
                  <a:pt x="3760335" y="0"/>
                </a:lnTo>
                <a:lnTo>
                  <a:pt x="3760335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</p:pic>
      <p:sp>
        <p:nvSpPr>
          <p:cNvPr id="6" name="矩形 5"/>
          <p:cNvSpPr/>
          <p:nvPr/>
        </p:nvSpPr>
        <p:spPr>
          <a:xfrm>
            <a:off x="2028190" y="2697480"/>
            <a:ext cx="5615305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Device Manage-ment Tool</a:t>
            </a:r>
            <a:endParaRPr lang="en-US" sz="4400" dirty="0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82" y="2547370"/>
            <a:ext cx="19960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02</a:t>
            </a:r>
            <a:endParaRPr kumimoji="0" lang="zh-CN" altLang="en-US" sz="11500" b="0" i="0" u="none" strike="noStrike" kern="1200" cap="none" spc="0" normalizeH="0" baseline="0" noProof="0" dirty="0">
              <a:ln w="12700">
                <a:solidFill>
                  <a:schemeClr val="bg1"/>
                </a:solidFill>
              </a:ln>
              <a:noFill/>
              <a:effectLst/>
              <a:uLnTx/>
              <a:uFillTx/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026437" y="2916114"/>
            <a:ext cx="0" cy="1124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055620" y="4181475"/>
            <a:ext cx="44037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000" spc="50" dirty="0">
                <a:solidFill>
                  <a:prstClr val="white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Please supplement the title with a further description here. the description should be short and to the point</a:t>
            </a:r>
            <a:endParaRPr lang="en-US" altLang="zh-CN" sz="1000" spc="50" dirty="0">
              <a:solidFill>
                <a:prstClr val="white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181" y="585351"/>
            <a:ext cx="463588" cy="373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02</a:t>
            </a:r>
            <a:endParaRPr lang="en-US" altLang="zh-CN" sz="1200" spc="160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</a:t>
            </a:r>
            <a:endParaRPr lang="zh-CN" altLang="en-US" sz="1200" spc="16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34263" y="620713"/>
            <a:ext cx="96214" cy="46720"/>
            <a:chOff x="2768244" y="-1203452"/>
            <a:chExt cx="2184400" cy="1060704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269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396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695324" y="6219588"/>
            <a:ext cx="661989" cy="206376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5400000">
            <a:off x="1256713" y="6302298"/>
            <a:ext cx="53034" cy="45719"/>
          </a:xfrm>
          <a:prstGeom prst="triangl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93981" y="6272649"/>
            <a:ext cx="423193" cy="90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500" spc="100" dirty="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FOLLWING</a:t>
            </a:r>
            <a:endParaRPr lang="zh-CN" altLang="en-US" sz="500" spc="100" dirty="0">
              <a:solidFill>
                <a:schemeClr val="bg1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5400000">
            <a:off x="10778598" y="5226052"/>
            <a:ext cx="342369" cy="2489200"/>
            <a:chOff x="5915025" y="0"/>
            <a:chExt cx="985838" cy="7167563"/>
          </a:xfrm>
          <a:solidFill>
            <a:schemeClr val="accent1"/>
          </a:solidFill>
        </p:grpSpPr>
        <p:grpSp>
          <p:nvGrpSpPr>
            <p:cNvPr id="16" name="组合 15"/>
            <p:cNvGrpSpPr/>
            <p:nvPr/>
          </p:nvGrpSpPr>
          <p:grpSpPr>
            <a:xfrm>
              <a:off x="68294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66008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99" name="椭圆 98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3722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73" name="椭圆 72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1436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47" name="椭圆 46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9150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21" name="椭圆 20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1" name="矩形 150"/>
          <p:cNvSpPr/>
          <p:nvPr/>
        </p:nvSpPr>
        <p:spPr>
          <a:xfrm>
            <a:off x="695324" y="6175259"/>
            <a:ext cx="661989" cy="1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 dir="u"/>
      </p:transition>
    </mc:Choice>
    <mc:Fallback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29740" y="139065"/>
            <a:ext cx="393128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Management Tool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74370" y="1232535"/>
            <a:ext cx="31254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Local Connection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(Download/Upload)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8195" y="2140585"/>
            <a:ext cx="8161655" cy="4301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29740" y="139065"/>
            <a:ext cx="393128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Management Tool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74370" y="1232535"/>
            <a:ext cx="31254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Local Connection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(Batch Update)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3115" y="2214880"/>
            <a:ext cx="7836535" cy="413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67840" y="138430"/>
            <a:ext cx="37376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Management Tool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8355" y="1223645"/>
            <a:ext cx="31254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Cloud Connection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(Account Login)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" y="2282190"/>
            <a:ext cx="7743190" cy="4081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225" y="2361565"/>
            <a:ext cx="2597150" cy="319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67840" y="138430"/>
            <a:ext cx="37376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Management Tool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8355" y="1223645"/>
            <a:ext cx="31254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Cloud Connection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(Cloud Management)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7840" y="2125345"/>
            <a:ext cx="8206105" cy="4311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67840" y="138430"/>
            <a:ext cx="37376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Management Tool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8355" y="1223645"/>
            <a:ext cx="312547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Cloud Connection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(Batch </a:t>
            </a: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Update)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7090" y="2170430"/>
            <a:ext cx="8279130" cy="435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67840" y="138430"/>
            <a:ext cx="373761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Management Tool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8355" y="1404620"/>
            <a:ext cx="312547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Centralized Monitor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75665" y="2085975"/>
            <a:ext cx="5965825" cy="6007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All devices with [Centralized Monitoring] enabled will be displayed on this monitor interface.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610" y="2800350"/>
            <a:ext cx="7054215" cy="3717925"/>
          </a:xfrm>
          <a:prstGeom prst="rect">
            <a:avLst/>
          </a:prstGeom>
        </p:spPr>
      </p:pic>
      <p:pic>
        <p:nvPicPr>
          <p:cNvPr id="11" name="Picture 10" descr="hmi_DeviceLinker_RvsX9L1uu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0" y="2728595"/>
            <a:ext cx="7313295" cy="387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180" y="1090930"/>
            <a:ext cx="7870825" cy="881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43314"/>
            <a:ext cx="12192000" cy="3091543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5" name="图片占位符 15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7994015" y="900113"/>
            <a:ext cx="3760788" cy="5021262"/>
          </a:xfrm>
          <a:custGeom>
            <a:avLst/>
            <a:gdLst>
              <a:gd name="connsiteX0" fmla="*/ 0 w 3760335"/>
              <a:gd name="connsiteY0" fmla="*/ 0 h 5021943"/>
              <a:gd name="connsiteX1" fmla="*/ 3760335 w 3760335"/>
              <a:gd name="connsiteY1" fmla="*/ 0 h 5021943"/>
              <a:gd name="connsiteX2" fmla="*/ 3760335 w 3760335"/>
              <a:gd name="connsiteY2" fmla="*/ 5021943 h 5021943"/>
              <a:gd name="connsiteX3" fmla="*/ 0 w 3760335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335" h="5021943">
                <a:moveTo>
                  <a:pt x="0" y="0"/>
                </a:moveTo>
                <a:lnTo>
                  <a:pt x="3760335" y="0"/>
                </a:lnTo>
                <a:lnTo>
                  <a:pt x="3760335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</p:pic>
      <p:sp>
        <p:nvSpPr>
          <p:cNvPr id="6" name="矩形 5"/>
          <p:cNvSpPr/>
          <p:nvPr/>
        </p:nvSpPr>
        <p:spPr>
          <a:xfrm>
            <a:off x="3010348" y="2755764"/>
            <a:ext cx="5604393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4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V3.0 HMI Background</a:t>
            </a:r>
            <a:endParaRPr lang="en-US" altLang="zh-CN" sz="4400" dirty="0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1467" y="2547370"/>
            <a:ext cx="19960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03</a:t>
            </a:r>
            <a:endParaRPr kumimoji="0" lang="zh-CN" altLang="en-US" sz="11500" b="0" i="0" u="none" strike="noStrike" kern="1200" cap="none" spc="0" normalizeH="0" baseline="0" noProof="0" dirty="0">
              <a:ln w="12700">
                <a:solidFill>
                  <a:schemeClr val="bg1"/>
                </a:solidFill>
              </a:ln>
              <a:noFill/>
              <a:effectLst/>
              <a:uLnTx/>
              <a:uFillTx/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695092" y="2916114"/>
            <a:ext cx="0" cy="1124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055737" y="4211086"/>
            <a:ext cx="3912004" cy="52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000" spc="50" dirty="0">
                <a:solidFill>
                  <a:prstClr val="white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Please supplement the title with a further description here. the description should be short and to the point</a:t>
            </a:r>
            <a:endParaRPr lang="en-US" altLang="zh-CN" sz="1000" spc="50" dirty="0">
              <a:solidFill>
                <a:prstClr val="white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181" y="585351"/>
            <a:ext cx="463588" cy="373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03</a:t>
            </a:r>
            <a:endParaRPr lang="en-US" altLang="zh-CN" sz="1200" spc="160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</a:t>
            </a:r>
            <a:endParaRPr lang="zh-CN" altLang="en-US" sz="1200" spc="16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34263" y="620713"/>
            <a:ext cx="96214" cy="46720"/>
            <a:chOff x="2768244" y="-1203452"/>
            <a:chExt cx="2184400" cy="1060704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269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396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695324" y="6219588"/>
            <a:ext cx="661989" cy="206376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5400000">
            <a:off x="1256713" y="6302298"/>
            <a:ext cx="53034" cy="45719"/>
          </a:xfrm>
          <a:prstGeom prst="triangl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93981" y="6272649"/>
            <a:ext cx="423193" cy="90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500" spc="100" dirty="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FOLLWING</a:t>
            </a:r>
            <a:endParaRPr lang="zh-CN" altLang="en-US" sz="500" spc="100" dirty="0">
              <a:solidFill>
                <a:schemeClr val="bg1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5400000">
            <a:off x="10778598" y="5226052"/>
            <a:ext cx="342369" cy="2489200"/>
            <a:chOff x="5915025" y="0"/>
            <a:chExt cx="985838" cy="7167563"/>
          </a:xfrm>
          <a:solidFill>
            <a:schemeClr val="accent1"/>
          </a:solidFill>
        </p:grpSpPr>
        <p:grpSp>
          <p:nvGrpSpPr>
            <p:cNvPr id="16" name="组合 15"/>
            <p:cNvGrpSpPr/>
            <p:nvPr/>
          </p:nvGrpSpPr>
          <p:grpSpPr>
            <a:xfrm>
              <a:off x="68294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66008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99" name="椭圆 98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3722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73" name="椭圆 72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1436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47" name="椭圆 46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9150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21" name="椭圆 20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1" name="矩形 150"/>
          <p:cNvSpPr/>
          <p:nvPr/>
        </p:nvSpPr>
        <p:spPr>
          <a:xfrm>
            <a:off x="695324" y="6175259"/>
            <a:ext cx="661989" cy="1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56285" y="1090930"/>
            <a:ext cx="11003915" cy="548386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Ⅲ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9450" y="146441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HMI V3.0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245" y="1148080"/>
            <a:ext cx="3975100" cy="77724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9730" y="1298575"/>
            <a:ext cx="374015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New Appearance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" y="2811145"/>
            <a:ext cx="5312410" cy="318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2" descr="D:/Desktop/企业微信截图_17126333841251.png企业微信截图_17126333841251"/>
          <p:cNvPicPr>
            <a:picLocks noChangeAspect="1"/>
          </p:cNvPicPr>
          <p:nvPr/>
        </p:nvPicPr>
        <p:blipFill>
          <a:blip r:embed="rId2"/>
          <a:srcRect t="112" b="112"/>
          <a:stretch>
            <a:fillRect/>
          </a:stretch>
        </p:blipFill>
        <p:spPr>
          <a:xfrm>
            <a:off x="6303010" y="2839720"/>
            <a:ext cx="5311775" cy="3187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 Box 6"/>
          <p:cNvSpPr txBox="1"/>
          <p:nvPr/>
        </p:nvSpPr>
        <p:spPr>
          <a:xfrm>
            <a:off x="2737485" y="6071235"/>
            <a:ext cx="1108710" cy="2794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HMI V2.0</a:t>
            </a:r>
            <a:endParaRPr lang="en-US" altLang="zh-CN" sz="1400" spc="160" dirty="0" smtClean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404225" y="6099810"/>
            <a:ext cx="1108710" cy="2794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HMI V3.0</a:t>
            </a:r>
            <a:endParaRPr lang="en-US" altLang="zh-CN" sz="1400" spc="160" dirty="0" smtClean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68070" y="1948815"/>
            <a:ext cx="7879080" cy="8382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HMI V3.0 has the function of front-end and back-end isolation, that is, if user enter the backstage interface, it doesn’t impact the running of HMI project, the communication and script still normally execute.</a:t>
            </a:r>
            <a:endParaRPr lang="en-US" altLang="zh-CN" sz="1400" spc="160" dirty="0" smtClean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81990" y="1090295"/>
            <a:ext cx="6353810" cy="279463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任意多边形: 形状 2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Ⅲ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49630" y="1312545"/>
            <a:ext cx="5955030" cy="1720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The general function is basically same to the HMI V2.0, but the interface style is very different from the HMI V2.0: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455" y="1945640"/>
            <a:ext cx="8106410" cy="4542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455" y="1886585"/>
            <a:ext cx="8181340" cy="4688205"/>
          </a:xfrm>
          <a:prstGeom prst="rect">
            <a:avLst/>
          </a:prstGeom>
        </p:spPr>
      </p:pic>
      <p:sp>
        <p:nvSpPr>
          <p:cNvPr id="11" name="文本框 15"/>
          <p:cNvSpPr txBox="1"/>
          <p:nvPr/>
        </p:nvSpPr>
        <p:spPr>
          <a:xfrm>
            <a:off x="1949450" y="146441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HMI V3.0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55245" y="586105"/>
            <a:ext cx="3975100" cy="77724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5"/>
          <p:cNvSpPr txBox="1"/>
          <p:nvPr/>
        </p:nvSpPr>
        <p:spPr>
          <a:xfrm>
            <a:off x="379730" y="736600"/>
            <a:ext cx="374015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New Appearance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占位符 73"/>
          <p:cNvPicPr>
            <a:picLocks noGrp="1" noChangeAspect="1"/>
          </p:cNvPicPr>
          <p:nvPr>
            <p:ph type="pic" sz="quarter" idx="4294967295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0" y="0"/>
            <a:ext cx="12192000" cy="3937000"/>
          </a:xfrm>
          <a:custGeom>
            <a:avLst/>
            <a:gdLst>
              <a:gd name="connsiteX0" fmla="*/ 0 w 12192000"/>
              <a:gd name="connsiteY0" fmla="*/ 0 h 3937000"/>
              <a:gd name="connsiteX1" fmla="*/ 12192000 w 12192000"/>
              <a:gd name="connsiteY1" fmla="*/ 0 h 3937000"/>
              <a:gd name="connsiteX2" fmla="*/ 12192000 w 12192000"/>
              <a:gd name="connsiteY2" fmla="*/ 3937000 h 3937000"/>
              <a:gd name="connsiteX3" fmla="*/ 0 w 12192000"/>
              <a:gd name="connsiteY3" fmla="*/ 3937000 h 393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37000">
                <a:moveTo>
                  <a:pt x="0" y="0"/>
                </a:moveTo>
                <a:lnTo>
                  <a:pt x="12192000" y="0"/>
                </a:lnTo>
                <a:lnTo>
                  <a:pt x="12192000" y="3937000"/>
                </a:lnTo>
                <a:lnTo>
                  <a:pt x="0" y="3937000"/>
                </a:lnTo>
                <a:close/>
              </a:path>
            </a:pathLst>
          </a:custGeom>
        </p:spPr>
      </p:pic>
      <p:sp>
        <p:nvSpPr>
          <p:cNvPr id="8" name="矩形 7"/>
          <p:cNvSpPr/>
          <p:nvPr/>
        </p:nvSpPr>
        <p:spPr>
          <a:xfrm>
            <a:off x="0" y="0"/>
            <a:ext cx="12192000" cy="3937000"/>
          </a:xfrm>
          <a:prstGeom prst="rect">
            <a:avLst/>
          </a:prstGeom>
          <a:solidFill>
            <a:schemeClr val="accent1">
              <a:alpha val="88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132580" y="533400"/>
            <a:ext cx="3926840" cy="1079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5400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CONTENTS</a:t>
            </a:r>
            <a:endParaRPr lang="en-US" altLang="zh-CN" sz="5400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H="1">
            <a:off x="2076759" y="1104900"/>
            <a:ext cx="1900881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182284" y="1104900"/>
            <a:ext cx="1900881" cy="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/>
        </p:nvSpPr>
        <p:spPr>
          <a:xfrm>
            <a:off x="681038" y="3172726"/>
            <a:ext cx="2476800" cy="2633714"/>
          </a:xfrm>
          <a:prstGeom prst="roundRect">
            <a:avLst>
              <a:gd name="adj" fmla="val 2573"/>
            </a:avLst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>
            <a:outerShdw blurRad="114300" sx="98000" sy="98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786757" y="3280676"/>
            <a:ext cx="2265362" cy="24190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83920" y="3466465"/>
            <a:ext cx="2062480" cy="80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spc="16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Software Layout</a:t>
            </a:r>
            <a:endParaRPr lang="en-US" altLang="zh-CN" sz="2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408273" y="4344301"/>
            <a:ext cx="1022331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1072569" y="4763194"/>
            <a:ext cx="1693738" cy="71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Please supplement the title with a further description here. the description should be short and to the point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504951" y="3236226"/>
            <a:ext cx="777874" cy="107939"/>
          </a:xfrm>
          <a:prstGeom prst="rect">
            <a:avLst/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552726" y="3179076"/>
            <a:ext cx="733425" cy="2393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01</a:t>
            </a:r>
            <a:endParaRPr lang="zh-CN" altLang="en-US" sz="1200" spc="16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44" name="六边形 43"/>
          <p:cNvSpPr/>
          <p:nvPr/>
        </p:nvSpPr>
        <p:spPr>
          <a:xfrm rot="16200000">
            <a:off x="1869679" y="6136183"/>
            <a:ext cx="48418" cy="193674"/>
          </a:xfrm>
          <a:custGeom>
            <a:avLst/>
            <a:gdLst>
              <a:gd name="connsiteX0" fmla="*/ 0 w 1060704"/>
              <a:gd name="connsiteY0" fmla="*/ 457200 h 914400"/>
              <a:gd name="connsiteX1" fmla="*/ 228600 w 1060704"/>
              <a:gd name="connsiteY1" fmla="*/ 0 h 914400"/>
              <a:gd name="connsiteX2" fmla="*/ 832104 w 1060704"/>
              <a:gd name="connsiteY2" fmla="*/ 0 h 914400"/>
              <a:gd name="connsiteX3" fmla="*/ 1060704 w 1060704"/>
              <a:gd name="connsiteY3" fmla="*/ 457200 h 914400"/>
              <a:gd name="connsiteX4" fmla="*/ 832104 w 1060704"/>
              <a:gd name="connsiteY4" fmla="*/ 914400 h 914400"/>
              <a:gd name="connsiteX5" fmla="*/ 228600 w 1060704"/>
              <a:gd name="connsiteY5" fmla="*/ 914400 h 914400"/>
              <a:gd name="connsiteX6" fmla="*/ 0 w 1060704"/>
              <a:gd name="connsiteY6" fmla="*/ 457200 h 914400"/>
              <a:gd name="connsiteX0-1" fmla="*/ 1060704 w 1152144"/>
              <a:gd name="connsiteY0-2" fmla="*/ 457200 h 914400"/>
              <a:gd name="connsiteX1-3" fmla="*/ 832104 w 1152144"/>
              <a:gd name="connsiteY1-4" fmla="*/ 914400 h 914400"/>
              <a:gd name="connsiteX2-5" fmla="*/ 228600 w 1152144"/>
              <a:gd name="connsiteY2-6" fmla="*/ 914400 h 914400"/>
              <a:gd name="connsiteX3-7" fmla="*/ 0 w 1152144"/>
              <a:gd name="connsiteY3-8" fmla="*/ 457200 h 914400"/>
              <a:gd name="connsiteX4-9" fmla="*/ 228600 w 1152144"/>
              <a:gd name="connsiteY4-10" fmla="*/ 0 h 914400"/>
              <a:gd name="connsiteX5-11" fmla="*/ 832104 w 1152144"/>
              <a:gd name="connsiteY5-12" fmla="*/ 0 h 914400"/>
              <a:gd name="connsiteX6-13" fmla="*/ 1152144 w 1152144"/>
              <a:gd name="connsiteY6-14" fmla="*/ 548640 h 914400"/>
              <a:gd name="connsiteX0-15" fmla="*/ 1060704 w 1060704"/>
              <a:gd name="connsiteY0-16" fmla="*/ 457200 h 914400"/>
              <a:gd name="connsiteX1-17" fmla="*/ 832104 w 1060704"/>
              <a:gd name="connsiteY1-18" fmla="*/ 914400 h 914400"/>
              <a:gd name="connsiteX2-19" fmla="*/ 228600 w 1060704"/>
              <a:gd name="connsiteY2-20" fmla="*/ 914400 h 914400"/>
              <a:gd name="connsiteX3-21" fmla="*/ 0 w 1060704"/>
              <a:gd name="connsiteY3-22" fmla="*/ 457200 h 914400"/>
              <a:gd name="connsiteX4-23" fmla="*/ 228600 w 1060704"/>
              <a:gd name="connsiteY4-24" fmla="*/ 0 h 914400"/>
              <a:gd name="connsiteX5-25" fmla="*/ 832104 w 1060704"/>
              <a:gd name="connsiteY5-26" fmla="*/ 0 h 914400"/>
              <a:gd name="connsiteX0-27" fmla="*/ 832104 w 832104"/>
              <a:gd name="connsiteY0-28" fmla="*/ 914400 h 914400"/>
              <a:gd name="connsiteX1-29" fmla="*/ 228600 w 832104"/>
              <a:gd name="connsiteY1-30" fmla="*/ 914400 h 914400"/>
              <a:gd name="connsiteX2-31" fmla="*/ 0 w 832104"/>
              <a:gd name="connsiteY2-32" fmla="*/ 457200 h 914400"/>
              <a:gd name="connsiteX3-33" fmla="*/ 228600 w 832104"/>
              <a:gd name="connsiteY3-34" fmla="*/ 0 h 914400"/>
              <a:gd name="connsiteX4-35" fmla="*/ 832104 w 832104"/>
              <a:gd name="connsiteY4-36" fmla="*/ 0 h 914400"/>
              <a:gd name="connsiteX0-37" fmla="*/ 228600 w 832104"/>
              <a:gd name="connsiteY0-38" fmla="*/ 914400 h 914400"/>
              <a:gd name="connsiteX1-39" fmla="*/ 0 w 832104"/>
              <a:gd name="connsiteY1-40" fmla="*/ 457200 h 914400"/>
              <a:gd name="connsiteX2-41" fmla="*/ 228600 w 832104"/>
              <a:gd name="connsiteY2-42" fmla="*/ 0 h 914400"/>
              <a:gd name="connsiteX3-43" fmla="*/ 832104 w 832104"/>
              <a:gd name="connsiteY3-44" fmla="*/ 0 h 914400"/>
              <a:gd name="connsiteX0-45" fmla="*/ 228600 w 228600"/>
              <a:gd name="connsiteY0-46" fmla="*/ 914400 h 914400"/>
              <a:gd name="connsiteX1-47" fmla="*/ 0 w 228600"/>
              <a:gd name="connsiteY1-48" fmla="*/ 457200 h 914400"/>
              <a:gd name="connsiteX2-49" fmla="*/ 228600 w 228600"/>
              <a:gd name="connsiteY2-50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28600" h="914400">
                <a:moveTo>
                  <a:pt x="228600" y="914400"/>
                </a:moveTo>
                <a:lnTo>
                  <a:pt x="0" y="457200"/>
                </a:lnTo>
                <a:lnTo>
                  <a:pt x="228600" y="0"/>
                </a:ln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: 圆角 46"/>
          <p:cNvSpPr/>
          <p:nvPr/>
        </p:nvSpPr>
        <p:spPr>
          <a:xfrm>
            <a:off x="3467783" y="3172726"/>
            <a:ext cx="2476800" cy="2633714"/>
          </a:xfrm>
          <a:prstGeom prst="roundRect">
            <a:avLst>
              <a:gd name="adj" fmla="val 2573"/>
            </a:avLst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>
            <a:outerShdw blurRad="114300" sx="98000" sy="98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3573502" y="3280676"/>
            <a:ext cx="2265362" cy="24190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3549650" y="3466465"/>
            <a:ext cx="2313940" cy="1677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spc="16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Device Management Tool</a:t>
            </a:r>
            <a:endParaRPr lang="en-US" altLang="zh-CN" sz="2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2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4195018" y="4677676"/>
            <a:ext cx="1022331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3859314" y="4772719"/>
            <a:ext cx="1693738" cy="71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Please supplement the title with a further description here. the description should be short and to the point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291696" y="3236226"/>
            <a:ext cx="777874" cy="107939"/>
          </a:xfrm>
          <a:prstGeom prst="rect">
            <a:avLst/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4339471" y="3179076"/>
            <a:ext cx="733425" cy="2393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02</a:t>
            </a:r>
            <a:endParaRPr lang="zh-CN" altLang="en-US" sz="1200" spc="16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54" name="六边形 43"/>
          <p:cNvSpPr/>
          <p:nvPr/>
        </p:nvSpPr>
        <p:spPr>
          <a:xfrm rot="16200000">
            <a:off x="4656424" y="6136183"/>
            <a:ext cx="48418" cy="193674"/>
          </a:xfrm>
          <a:custGeom>
            <a:avLst/>
            <a:gdLst>
              <a:gd name="connsiteX0" fmla="*/ 0 w 1060704"/>
              <a:gd name="connsiteY0" fmla="*/ 457200 h 914400"/>
              <a:gd name="connsiteX1" fmla="*/ 228600 w 1060704"/>
              <a:gd name="connsiteY1" fmla="*/ 0 h 914400"/>
              <a:gd name="connsiteX2" fmla="*/ 832104 w 1060704"/>
              <a:gd name="connsiteY2" fmla="*/ 0 h 914400"/>
              <a:gd name="connsiteX3" fmla="*/ 1060704 w 1060704"/>
              <a:gd name="connsiteY3" fmla="*/ 457200 h 914400"/>
              <a:gd name="connsiteX4" fmla="*/ 832104 w 1060704"/>
              <a:gd name="connsiteY4" fmla="*/ 914400 h 914400"/>
              <a:gd name="connsiteX5" fmla="*/ 228600 w 1060704"/>
              <a:gd name="connsiteY5" fmla="*/ 914400 h 914400"/>
              <a:gd name="connsiteX6" fmla="*/ 0 w 1060704"/>
              <a:gd name="connsiteY6" fmla="*/ 457200 h 914400"/>
              <a:gd name="connsiteX0-1" fmla="*/ 1060704 w 1152144"/>
              <a:gd name="connsiteY0-2" fmla="*/ 457200 h 914400"/>
              <a:gd name="connsiteX1-3" fmla="*/ 832104 w 1152144"/>
              <a:gd name="connsiteY1-4" fmla="*/ 914400 h 914400"/>
              <a:gd name="connsiteX2-5" fmla="*/ 228600 w 1152144"/>
              <a:gd name="connsiteY2-6" fmla="*/ 914400 h 914400"/>
              <a:gd name="connsiteX3-7" fmla="*/ 0 w 1152144"/>
              <a:gd name="connsiteY3-8" fmla="*/ 457200 h 914400"/>
              <a:gd name="connsiteX4-9" fmla="*/ 228600 w 1152144"/>
              <a:gd name="connsiteY4-10" fmla="*/ 0 h 914400"/>
              <a:gd name="connsiteX5-11" fmla="*/ 832104 w 1152144"/>
              <a:gd name="connsiteY5-12" fmla="*/ 0 h 914400"/>
              <a:gd name="connsiteX6-13" fmla="*/ 1152144 w 1152144"/>
              <a:gd name="connsiteY6-14" fmla="*/ 548640 h 914400"/>
              <a:gd name="connsiteX0-15" fmla="*/ 1060704 w 1060704"/>
              <a:gd name="connsiteY0-16" fmla="*/ 457200 h 914400"/>
              <a:gd name="connsiteX1-17" fmla="*/ 832104 w 1060704"/>
              <a:gd name="connsiteY1-18" fmla="*/ 914400 h 914400"/>
              <a:gd name="connsiteX2-19" fmla="*/ 228600 w 1060704"/>
              <a:gd name="connsiteY2-20" fmla="*/ 914400 h 914400"/>
              <a:gd name="connsiteX3-21" fmla="*/ 0 w 1060704"/>
              <a:gd name="connsiteY3-22" fmla="*/ 457200 h 914400"/>
              <a:gd name="connsiteX4-23" fmla="*/ 228600 w 1060704"/>
              <a:gd name="connsiteY4-24" fmla="*/ 0 h 914400"/>
              <a:gd name="connsiteX5-25" fmla="*/ 832104 w 1060704"/>
              <a:gd name="connsiteY5-26" fmla="*/ 0 h 914400"/>
              <a:gd name="connsiteX0-27" fmla="*/ 832104 w 832104"/>
              <a:gd name="connsiteY0-28" fmla="*/ 914400 h 914400"/>
              <a:gd name="connsiteX1-29" fmla="*/ 228600 w 832104"/>
              <a:gd name="connsiteY1-30" fmla="*/ 914400 h 914400"/>
              <a:gd name="connsiteX2-31" fmla="*/ 0 w 832104"/>
              <a:gd name="connsiteY2-32" fmla="*/ 457200 h 914400"/>
              <a:gd name="connsiteX3-33" fmla="*/ 228600 w 832104"/>
              <a:gd name="connsiteY3-34" fmla="*/ 0 h 914400"/>
              <a:gd name="connsiteX4-35" fmla="*/ 832104 w 832104"/>
              <a:gd name="connsiteY4-36" fmla="*/ 0 h 914400"/>
              <a:gd name="connsiteX0-37" fmla="*/ 228600 w 832104"/>
              <a:gd name="connsiteY0-38" fmla="*/ 914400 h 914400"/>
              <a:gd name="connsiteX1-39" fmla="*/ 0 w 832104"/>
              <a:gd name="connsiteY1-40" fmla="*/ 457200 h 914400"/>
              <a:gd name="connsiteX2-41" fmla="*/ 228600 w 832104"/>
              <a:gd name="connsiteY2-42" fmla="*/ 0 h 914400"/>
              <a:gd name="connsiteX3-43" fmla="*/ 832104 w 832104"/>
              <a:gd name="connsiteY3-44" fmla="*/ 0 h 914400"/>
              <a:gd name="connsiteX0-45" fmla="*/ 228600 w 228600"/>
              <a:gd name="connsiteY0-46" fmla="*/ 914400 h 914400"/>
              <a:gd name="connsiteX1-47" fmla="*/ 0 w 228600"/>
              <a:gd name="connsiteY1-48" fmla="*/ 457200 h 914400"/>
              <a:gd name="connsiteX2-49" fmla="*/ 228600 w 228600"/>
              <a:gd name="connsiteY2-50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28600" h="914400">
                <a:moveTo>
                  <a:pt x="228600" y="914400"/>
                </a:moveTo>
                <a:lnTo>
                  <a:pt x="0" y="457200"/>
                </a:lnTo>
                <a:lnTo>
                  <a:pt x="228600" y="0"/>
                </a:ln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: 圆角 55"/>
          <p:cNvSpPr/>
          <p:nvPr/>
        </p:nvSpPr>
        <p:spPr>
          <a:xfrm>
            <a:off x="6254528" y="3172726"/>
            <a:ext cx="2476800" cy="2633714"/>
          </a:xfrm>
          <a:prstGeom prst="roundRect">
            <a:avLst>
              <a:gd name="adj" fmla="val 2573"/>
            </a:avLst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>
            <a:outerShdw blurRad="114300" sx="98000" sy="98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6360247" y="3280676"/>
            <a:ext cx="2265362" cy="24190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6309120" y="3467031"/>
            <a:ext cx="2428576" cy="1276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spc="16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V3.0 HMI Background</a:t>
            </a:r>
            <a:endParaRPr lang="en-US" sz="2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altLang="zh-CN" sz="2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cxnSp>
        <p:nvCxnSpPr>
          <p:cNvPr id="59" name="直接连接符 58"/>
          <p:cNvCxnSpPr/>
          <p:nvPr/>
        </p:nvCxnSpPr>
        <p:spPr>
          <a:xfrm>
            <a:off x="6981763" y="4315726"/>
            <a:ext cx="1022331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/>
        </p:nvSpPr>
        <p:spPr>
          <a:xfrm>
            <a:off x="6646059" y="4544119"/>
            <a:ext cx="1693738" cy="71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Please supplement the title with a further description here. the description should be short and to the point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078441" y="3236226"/>
            <a:ext cx="777874" cy="107939"/>
          </a:xfrm>
          <a:prstGeom prst="rect">
            <a:avLst/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7126216" y="3179076"/>
            <a:ext cx="733425" cy="2393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03</a:t>
            </a:r>
            <a:endParaRPr lang="zh-CN" altLang="en-US" sz="1200" spc="16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63" name="六边形 43"/>
          <p:cNvSpPr/>
          <p:nvPr/>
        </p:nvSpPr>
        <p:spPr>
          <a:xfrm rot="16200000">
            <a:off x="7443169" y="6136183"/>
            <a:ext cx="48418" cy="193674"/>
          </a:xfrm>
          <a:custGeom>
            <a:avLst/>
            <a:gdLst>
              <a:gd name="connsiteX0" fmla="*/ 0 w 1060704"/>
              <a:gd name="connsiteY0" fmla="*/ 457200 h 914400"/>
              <a:gd name="connsiteX1" fmla="*/ 228600 w 1060704"/>
              <a:gd name="connsiteY1" fmla="*/ 0 h 914400"/>
              <a:gd name="connsiteX2" fmla="*/ 832104 w 1060704"/>
              <a:gd name="connsiteY2" fmla="*/ 0 h 914400"/>
              <a:gd name="connsiteX3" fmla="*/ 1060704 w 1060704"/>
              <a:gd name="connsiteY3" fmla="*/ 457200 h 914400"/>
              <a:gd name="connsiteX4" fmla="*/ 832104 w 1060704"/>
              <a:gd name="connsiteY4" fmla="*/ 914400 h 914400"/>
              <a:gd name="connsiteX5" fmla="*/ 228600 w 1060704"/>
              <a:gd name="connsiteY5" fmla="*/ 914400 h 914400"/>
              <a:gd name="connsiteX6" fmla="*/ 0 w 1060704"/>
              <a:gd name="connsiteY6" fmla="*/ 457200 h 914400"/>
              <a:gd name="connsiteX0-1" fmla="*/ 1060704 w 1152144"/>
              <a:gd name="connsiteY0-2" fmla="*/ 457200 h 914400"/>
              <a:gd name="connsiteX1-3" fmla="*/ 832104 w 1152144"/>
              <a:gd name="connsiteY1-4" fmla="*/ 914400 h 914400"/>
              <a:gd name="connsiteX2-5" fmla="*/ 228600 w 1152144"/>
              <a:gd name="connsiteY2-6" fmla="*/ 914400 h 914400"/>
              <a:gd name="connsiteX3-7" fmla="*/ 0 w 1152144"/>
              <a:gd name="connsiteY3-8" fmla="*/ 457200 h 914400"/>
              <a:gd name="connsiteX4-9" fmla="*/ 228600 w 1152144"/>
              <a:gd name="connsiteY4-10" fmla="*/ 0 h 914400"/>
              <a:gd name="connsiteX5-11" fmla="*/ 832104 w 1152144"/>
              <a:gd name="connsiteY5-12" fmla="*/ 0 h 914400"/>
              <a:gd name="connsiteX6-13" fmla="*/ 1152144 w 1152144"/>
              <a:gd name="connsiteY6-14" fmla="*/ 548640 h 914400"/>
              <a:gd name="connsiteX0-15" fmla="*/ 1060704 w 1060704"/>
              <a:gd name="connsiteY0-16" fmla="*/ 457200 h 914400"/>
              <a:gd name="connsiteX1-17" fmla="*/ 832104 w 1060704"/>
              <a:gd name="connsiteY1-18" fmla="*/ 914400 h 914400"/>
              <a:gd name="connsiteX2-19" fmla="*/ 228600 w 1060704"/>
              <a:gd name="connsiteY2-20" fmla="*/ 914400 h 914400"/>
              <a:gd name="connsiteX3-21" fmla="*/ 0 w 1060704"/>
              <a:gd name="connsiteY3-22" fmla="*/ 457200 h 914400"/>
              <a:gd name="connsiteX4-23" fmla="*/ 228600 w 1060704"/>
              <a:gd name="connsiteY4-24" fmla="*/ 0 h 914400"/>
              <a:gd name="connsiteX5-25" fmla="*/ 832104 w 1060704"/>
              <a:gd name="connsiteY5-26" fmla="*/ 0 h 914400"/>
              <a:gd name="connsiteX0-27" fmla="*/ 832104 w 832104"/>
              <a:gd name="connsiteY0-28" fmla="*/ 914400 h 914400"/>
              <a:gd name="connsiteX1-29" fmla="*/ 228600 w 832104"/>
              <a:gd name="connsiteY1-30" fmla="*/ 914400 h 914400"/>
              <a:gd name="connsiteX2-31" fmla="*/ 0 w 832104"/>
              <a:gd name="connsiteY2-32" fmla="*/ 457200 h 914400"/>
              <a:gd name="connsiteX3-33" fmla="*/ 228600 w 832104"/>
              <a:gd name="connsiteY3-34" fmla="*/ 0 h 914400"/>
              <a:gd name="connsiteX4-35" fmla="*/ 832104 w 832104"/>
              <a:gd name="connsiteY4-36" fmla="*/ 0 h 914400"/>
              <a:gd name="connsiteX0-37" fmla="*/ 228600 w 832104"/>
              <a:gd name="connsiteY0-38" fmla="*/ 914400 h 914400"/>
              <a:gd name="connsiteX1-39" fmla="*/ 0 w 832104"/>
              <a:gd name="connsiteY1-40" fmla="*/ 457200 h 914400"/>
              <a:gd name="connsiteX2-41" fmla="*/ 228600 w 832104"/>
              <a:gd name="connsiteY2-42" fmla="*/ 0 h 914400"/>
              <a:gd name="connsiteX3-43" fmla="*/ 832104 w 832104"/>
              <a:gd name="connsiteY3-44" fmla="*/ 0 h 914400"/>
              <a:gd name="connsiteX0-45" fmla="*/ 228600 w 228600"/>
              <a:gd name="connsiteY0-46" fmla="*/ 914400 h 914400"/>
              <a:gd name="connsiteX1-47" fmla="*/ 0 w 228600"/>
              <a:gd name="connsiteY1-48" fmla="*/ 457200 h 914400"/>
              <a:gd name="connsiteX2-49" fmla="*/ 228600 w 228600"/>
              <a:gd name="connsiteY2-50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28600" h="914400">
                <a:moveTo>
                  <a:pt x="228600" y="914400"/>
                </a:moveTo>
                <a:lnTo>
                  <a:pt x="0" y="457200"/>
                </a:lnTo>
                <a:lnTo>
                  <a:pt x="228600" y="0"/>
                </a:ln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: 圆角 64"/>
          <p:cNvSpPr/>
          <p:nvPr/>
        </p:nvSpPr>
        <p:spPr>
          <a:xfrm>
            <a:off x="9041272" y="3172726"/>
            <a:ext cx="2476800" cy="2633714"/>
          </a:xfrm>
          <a:prstGeom prst="roundRect">
            <a:avLst>
              <a:gd name="adj" fmla="val 2573"/>
            </a:avLst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>
            <a:outerShdw blurRad="114300" sx="98000" sy="98000" algn="c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9146991" y="3280676"/>
            <a:ext cx="2265362" cy="2419084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90000"/>
              </a:schemeClr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9236710" y="3467100"/>
            <a:ext cx="2128520" cy="800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spc="16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Protocol Driver</a:t>
            </a:r>
            <a:endParaRPr lang="en-US" altLang="zh-CN" sz="2000" spc="16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cxnSp>
        <p:nvCxnSpPr>
          <p:cNvPr id="68" name="直接连接符 67"/>
          <p:cNvCxnSpPr/>
          <p:nvPr/>
        </p:nvCxnSpPr>
        <p:spPr>
          <a:xfrm>
            <a:off x="9768507" y="4315726"/>
            <a:ext cx="1022331" cy="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9432803" y="4544119"/>
            <a:ext cx="1693738" cy="71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Please supplement the title with a further description here. the description should be short and to the point</a:t>
            </a:r>
            <a:endParaRPr lang="zh-CN" altLang="en-US" sz="900" dirty="0">
              <a:solidFill>
                <a:schemeClr val="bg1">
                  <a:lumMod val="50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865185" y="3236226"/>
            <a:ext cx="777874" cy="107939"/>
          </a:xfrm>
          <a:prstGeom prst="rect">
            <a:avLst/>
          </a:prstGeom>
          <a:solidFill>
            <a:srgbClr val="FFFEFF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70"/>
          <p:cNvSpPr txBox="1"/>
          <p:nvPr/>
        </p:nvSpPr>
        <p:spPr>
          <a:xfrm>
            <a:off x="9912960" y="3179076"/>
            <a:ext cx="733425" cy="2393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bg1">
                    <a:lumMod val="7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04</a:t>
            </a:r>
            <a:endParaRPr lang="zh-CN" altLang="en-US" sz="1200" spc="160" dirty="0">
              <a:solidFill>
                <a:schemeClr val="bg1">
                  <a:lumMod val="7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72" name="六边形 43"/>
          <p:cNvSpPr/>
          <p:nvPr/>
        </p:nvSpPr>
        <p:spPr>
          <a:xfrm rot="16200000">
            <a:off x="10229913" y="6136183"/>
            <a:ext cx="48418" cy="193674"/>
          </a:xfrm>
          <a:custGeom>
            <a:avLst/>
            <a:gdLst>
              <a:gd name="connsiteX0" fmla="*/ 0 w 1060704"/>
              <a:gd name="connsiteY0" fmla="*/ 457200 h 914400"/>
              <a:gd name="connsiteX1" fmla="*/ 228600 w 1060704"/>
              <a:gd name="connsiteY1" fmla="*/ 0 h 914400"/>
              <a:gd name="connsiteX2" fmla="*/ 832104 w 1060704"/>
              <a:gd name="connsiteY2" fmla="*/ 0 h 914400"/>
              <a:gd name="connsiteX3" fmla="*/ 1060704 w 1060704"/>
              <a:gd name="connsiteY3" fmla="*/ 457200 h 914400"/>
              <a:gd name="connsiteX4" fmla="*/ 832104 w 1060704"/>
              <a:gd name="connsiteY4" fmla="*/ 914400 h 914400"/>
              <a:gd name="connsiteX5" fmla="*/ 228600 w 1060704"/>
              <a:gd name="connsiteY5" fmla="*/ 914400 h 914400"/>
              <a:gd name="connsiteX6" fmla="*/ 0 w 1060704"/>
              <a:gd name="connsiteY6" fmla="*/ 457200 h 914400"/>
              <a:gd name="connsiteX0-1" fmla="*/ 1060704 w 1152144"/>
              <a:gd name="connsiteY0-2" fmla="*/ 457200 h 914400"/>
              <a:gd name="connsiteX1-3" fmla="*/ 832104 w 1152144"/>
              <a:gd name="connsiteY1-4" fmla="*/ 914400 h 914400"/>
              <a:gd name="connsiteX2-5" fmla="*/ 228600 w 1152144"/>
              <a:gd name="connsiteY2-6" fmla="*/ 914400 h 914400"/>
              <a:gd name="connsiteX3-7" fmla="*/ 0 w 1152144"/>
              <a:gd name="connsiteY3-8" fmla="*/ 457200 h 914400"/>
              <a:gd name="connsiteX4-9" fmla="*/ 228600 w 1152144"/>
              <a:gd name="connsiteY4-10" fmla="*/ 0 h 914400"/>
              <a:gd name="connsiteX5-11" fmla="*/ 832104 w 1152144"/>
              <a:gd name="connsiteY5-12" fmla="*/ 0 h 914400"/>
              <a:gd name="connsiteX6-13" fmla="*/ 1152144 w 1152144"/>
              <a:gd name="connsiteY6-14" fmla="*/ 548640 h 914400"/>
              <a:gd name="connsiteX0-15" fmla="*/ 1060704 w 1060704"/>
              <a:gd name="connsiteY0-16" fmla="*/ 457200 h 914400"/>
              <a:gd name="connsiteX1-17" fmla="*/ 832104 w 1060704"/>
              <a:gd name="connsiteY1-18" fmla="*/ 914400 h 914400"/>
              <a:gd name="connsiteX2-19" fmla="*/ 228600 w 1060704"/>
              <a:gd name="connsiteY2-20" fmla="*/ 914400 h 914400"/>
              <a:gd name="connsiteX3-21" fmla="*/ 0 w 1060704"/>
              <a:gd name="connsiteY3-22" fmla="*/ 457200 h 914400"/>
              <a:gd name="connsiteX4-23" fmla="*/ 228600 w 1060704"/>
              <a:gd name="connsiteY4-24" fmla="*/ 0 h 914400"/>
              <a:gd name="connsiteX5-25" fmla="*/ 832104 w 1060704"/>
              <a:gd name="connsiteY5-26" fmla="*/ 0 h 914400"/>
              <a:gd name="connsiteX0-27" fmla="*/ 832104 w 832104"/>
              <a:gd name="connsiteY0-28" fmla="*/ 914400 h 914400"/>
              <a:gd name="connsiteX1-29" fmla="*/ 228600 w 832104"/>
              <a:gd name="connsiteY1-30" fmla="*/ 914400 h 914400"/>
              <a:gd name="connsiteX2-31" fmla="*/ 0 w 832104"/>
              <a:gd name="connsiteY2-32" fmla="*/ 457200 h 914400"/>
              <a:gd name="connsiteX3-33" fmla="*/ 228600 w 832104"/>
              <a:gd name="connsiteY3-34" fmla="*/ 0 h 914400"/>
              <a:gd name="connsiteX4-35" fmla="*/ 832104 w 832104"/>
              <a:gd name="connsiteY4-36" fmla="*/ 0 h 914400"/>
              <a:gd name="connsiteX0-37" fmla="*/ 228600 w 832104"/>
              <a:gd name="connsiteY0-38" fmla="*/ 914400 h 914400"/>
              <a:gd name="connsiteX1-39" fmla="*/ 0 w 832104"/>
              <a:gd name="connsiteY1-40" fmla="*/ 457200 h 914400"/>
              <a:gd name="connsiteX2-41" fmla="*/ 228600 w 832104"/>
              <a:gd name="connsiteY2-42" fmla="*/ 0 h 914400"/>
              <a:gd name="connsiteX3-43" fmla="*/ 832104 w 832104"/>
              <a:gd name="connsiteY3-44" fmla="*/ 0 h 914400"/>
              <a:gd name="connsiteX0-45" fmla="*/ 228600 w 228600"/>
              <a:gd name="connsiteY0-46" fmla="*/ 914400 h 914400"/>
              <a:gd name="connsiteX1-47" fmla="*/ 0 w 228600"/>
              <a:gd name="connsiteY1-48" fmla="*/ 457200 h 914400"/>
              <a:gd name="connsiteX2-49" fmla="*/ 228600 w 228600"/>
              <a:gd name="connsiteY2-50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28600" h="914400">
                <a:moveTo>
                  <a:pt x="228600" y="914400"/>
                </a:moveTo>
                <a:lnTo>
                  <a:pt x="0" y="457200"/>
                </a:lnTo>
                <a:lnTo>
                  <a:pt x="228600" y="0"/>
                </a:ln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sh dir="u"/>
      </p:transition>
    </mc:Choice>
    <mc:Fallback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990" y="1090295"/>
            <a:ext cx="6353810" cy="462407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Ⅲ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6835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8355" y="1404620"/>
            <a:ext cx="312547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Multi-Link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75665" y="2085975"/>
            <a:ext cx="5965825" cy="8680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The brand new Multi-Link replaces the old Multi-Link function,  no longer need to programming for the Slave HMIs, for more saving time.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255" y="2884805"/>
            <a:ext cx="5996940" cy="3521710"/>
          </a:xfrm>
          <a:prstGeom prst="rect">
            <a:avLst/>
          </a:prstGeom>
        </p:spPr>
      </p:pic>
      <p:sp>
        <p:nvSpPr>
          <p:cNvPr id="7" name="文本框 15"/>
          <p:cNvSpPr txBox="1"/>
          <p:nvPr/>
        </p:nvSpPr>
        <p:spPr>
          <a:xfrm>
            <a:off x="1949450" y="146441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HMI V3.0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5325" y="1090930"/>
            <a:ext cx="11003915" cy="5483860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Ⅲ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9450" y="146441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HMI V3.0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7724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90195" y="1224280"/>
            <a:ext cx="3740150" cy="7188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System Keyboard&amp; Customized Keyboard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795655" y="2412365"/>
            <a:ext cx="5608320" cy="3300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2460" y="1899920"/>
            <a:ext cx="4197985" cy="41795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68270" y="6039485"/>
            <a:ext cx="1863090" cy="2794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System Keyboard</a:t>
            </a:r>
            <a:endParaRPr lang="en-US" altLang="zh-CN" sz="1400" spc="160" dirty="0" smtClean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7976553" y="6079490"/>
            <a:ext cx="2209800" cy="2794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Customized Keyboard</a:t>
            </a:r>
            <a:endParaRPr lang="en-US" altLang="zh-CN" sz="1400" spc="160" dirty="0" smtClean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95325" y="1090930"/>
            <a:ext cx="5193030" cy="233870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Ⅲ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9450" y="146441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HMI V3.0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3975100" cy="77724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90195" y="1414780"/>
            <a:ext cx="374015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Remote Background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75665" y="2085975"/>
            <a:ext cx="5012690" cy="1343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Input the HMI IP:9091 in the browser address bar for accessing the remote background.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Note: Input the HMI IP only in the </a:t>
            </a: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browser address bar for accessing the LAN monitoring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95" y="2085975"/>
            <a:ext cx="7774305" cy="4003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5" y="813435"/>
            <a:ext cx="5457825" cy="78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43314"/>
            <a:ext cx="12192000" cy="3091543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7" name="图片占位符 15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8121650" y="900113"/>
            <a:ext cx="3760788" cy="5021262"/>
          </a:xfrm>
          <a:custGeom>
            <a:avLst/>
            <a:gdLst>
              <a:gd name="connsiteX0" fmla="*/ 0 w 3760335"/>
              <a:gd name="connsiteY0" fmla="*/ 0 h 5021943"/>
              <a:gd name="connsiteX1" fmla="*/ 3760335 w 3760335"/>
              <a:gd name="connsiteY1" fmla="*/ 0 h 5021943"/>
              <a:gd name="connsiteX2" fmla="*/ 3760335 w 3760335"/>
              <a:gd name="connsiteY2" fmla="*/ 5021943 h 5021943"/>
              <a:gd name="connsiteX3" fmla="*/ 0 w 3760335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335" h="5021943">
                <a:moveTo>
                  <a:pt x="0" y="0"/>
                </a:moveTo>
                <a:lnTo>
                  <a:pt x="3760335" y="0"/>
                </a:lnTo>
                <a:lnTo>
                  <a:pt x="3760335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</p:pic>
      <p:sp>
        <p:nvSpPr>
          <p:cNvPr id="6" name="矩形 5"/>
          <p:cNvSpPr/>
          <p:nvPr/>
        </p:nvSpPr>
        <p:spPr>
          <a:xfrm>
            <a:off x="3010348" y="2788487"/>
            <a:ext cx="5604393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4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Protocol Driver</a:t>
            </a:r>
            <a:endParaRPr lang="en-US" altLang="zh-CN" sz="4400" dirty="0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1467" y="2547370"/>
            <a:ext cx="19960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04</a:t>
            </a:r>
            <a:endParaRPr kumimoji="0" lang="zh-CN" altLang="en-US" sz="11500" b="0" i="0" u="none" strike="noStrike" kern="1200" cap="none" spc="0" normalizeH="0" baseline="0" noProof="0" dirty="0">
              <a:ln w="12700">
                <a:solidFill>
                  <a:schemeClr val="bg1"/>
                </a:solidFill>
              </a:ln>
              <a:noFill/>
              <a:effectLst/>
              <a:uLnTx/>
              <a:uFillTx/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695092" y="2916114"/>
            <a:ext cx="0" cy="1124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055737" y="4106946"/>
            <a:ext cx="3912004" cy="52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000" spc="50" dirty="0">
                <a:solidFill>
                  <a:prstClr val="white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Please supplement the title with a further description here. the description should be short and to the point</a:t>
            </a:r>
            <a:endParaRPr lang="en-US" altLang="zh-CN" sz="1000" spc="50" dirty="0">
              <a:solidFill>
                <a:prstClr val="white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181" y="585351"/>
            <a:ext cx="463588" cy="373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04</a:t>
            </a:r>
            <a:endParaRPr lang="en-US" altLang="zh-CN" sz="1200" spc="160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</a:t>
            </a:r>
            <a:endParaRPr lang="zh-CN" altLang="en-US" sz="1200" spc="16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34263" y="620713"/>
            <a:ext cx="96214" cy="46720"/>
            <a:chOff x="2768244" y="-1203452"/>
            <a:chExt cx="2184400" cy="1060704"/>
          </a:xfrm>
        </p:grpSpPr>
        <p:sp>
          <p:nvSpPr>
            <p:cNvPr id="10" name="等腰三角形 9"/>
            <p:cNvSpPr/>
            <p:nvPr/>
          </p:nvSpPr>
          <p:spPr>
            <a:xfrm rot="5400000">
              <a:off x="269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396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695324" y="6219588"/>
            <a:ext cx="661989" cy="206376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/>
        </p:nvSpPr>
        <p:spPr>
          <a:xfrm rot="5400000">
            <a:off x="1256713" y="6302298"/>
            <a:ext cx="53034" cy="45719"/>
          </a:xfrm>
          <a:prstGeom prst="triangl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93981" y="6272649"/>
            <a:ext cx="423193" cy="90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500" spc="100" dirty="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FOLLWING</a:t>
            </a:r>
            <a:endParaRPr lang="zh-CN" altLang="en-US" sz="500" spc="100" dirty="0">
              <a:solidFill>
                <a:schemeClr val="bg1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5400000">
            <a:off x="10778598" y="5226052"/>
            <a:ext cx="342369" cy="2489200"/>
            <a:chOff x="5915025" y="0"/>
            <a:chExt cx="985838" cy="7167563"/>
          </a:xfrm>
          <a:solidFill>
            <a:schemeClr val="accent1"/>
          </a:solidFill>
        </p:grpSpPr>
        <p:grpSp>
          <p:nvGrpSpPr>
            <p:cNvPr id="16" name="组合 15"/>
            <p:cNvGrpSpPr/>
            <p:nvPr/>
          </p:nvGrpSpPr>
          <p:grpSpPr>
            <a:xfrm>
              <a:off x="68294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125" name="椭圆 124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66008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99" name="椭圆 98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63722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73" name="椭圆 72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1436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47" name="椭圆 46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9150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21" name="椭圆 20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1" name="矩形 150"/>
          <p:cNvSpPr/>
          <p:nvPr/>
        </p:nvSpPr>
        <p:spPr>
          <a:xfrm>
            <a:off x="695324" y="6175259"/>
            <a:ext cx="661989" cy="1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pull/>
      </p:transition>
    </mc:Choice>
    <mc:Fallback>
      <p:transition spd="slow">
        <p:pull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2625" y="1090295"/>
            <a:ext cx="6353175" cy="253555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</a:t>
            </a:r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Ⅳ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49450" y="146685"/>
            <a:ext cx="2511425" cy="3695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Protocol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667"/>
            <a:ext cx="3975100" cy="118110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67995" y="1607185"/>
            <a:ext cx="3381375" cy="3740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FreeTag Protocol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75665" y="2499360"/>
            <a:ext cx="5012690" cy="13436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1. OPC UA Client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2. Siemens S7-1200/1500 Ethernet FreeTag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3. BECKHOFF TwinCAT PLC Ethernet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255" y="2499360"/>
            <a:ext cx="6233160" cy="294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空心弧 5"/>
          <p:cNvSpPr/>
          <p:nvPr/>
        </p:nvSpPr>
        <p:spPr>
          <a:xfrm>
            <a:off x="7463939" y="899886"/>
            <a:ext cx="5553268" cy="5551710"/>
          </a:xfrm>
          <a:prstGeom prst="blockArc">
            <a:avLst>
              <a:gd name="adj1" fmla="val 9658607"/>
              <a:gd name="adj2" fmla="val 18185370"/>
              <a:gd name="adj3" fmla="val 9794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429250"/>
            <a:ext cx="12192000" cy="142875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9600" dirty="0">
                <a:solidFill>
                  <a:schemeClr val="lt1">
                    <a:alpha val="10000"/>
                  </a:schemeClr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SERVO</a:t>
            </a:r>
            <a:endParaRPr lang="en-US" altLang="zh-CN" sz="9600" dirty="0">
              <a:solidFill>
                <a:schemeClr val="lt1">
                  <a:alpha val="10000"/>
                </a:schemeClr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7591425" y="1027113"/>
            <a:ext cx="4600575" cy="5297487"/>
          </a:xfrm>
          <a:custGeom>
            <a:avLst/>
            <a:gdLst>
              <a:gd name="connsiteX0" fmla="*/ 2648857 w 4601027"/>
              <a:gd name="connsiteY0" fmla="*/ 0 h 5297714"/>
              <a:gd name="connsiteX1" fmla="*/ 4521882 w 4601027"/>
              <a:gd name="connsiteY1" fmla="*/ 775833 h 5297714"/>
              <a:gd name="connsiteX2" fmla="*/ 4601027 w 4601027"/>
              <a:gd name="connsiteY2" fmla="*/ 862915 h 5297714"/>
              <a:gd name="connsiteX3" fmla="*/ 4601027 w 4601027"/>
              <a:gd name="connsiteY3" fmla="*/ 4434800 h 5297714"/>
              <a:gd name="connsiteX4" fmla="*/ 4521882 w 4601027"/>
              <a:gd name="connsiteY4" fmla="*/ 4521882 h 5297714"/>
              <a:gd name="connsiteX5" fmla="*/ 2648857 w 4601027"/>
              <a:gd name="connsiteY5" fmla="*/ 5297714 h 5297714"/>
              <a:gd name="connsiteX6" fmla="*/ 0 w 4601027"/>
              <a:gd name="connsiteY6" fmla="*/ 2648857 h 5297714"/>
              <a:gd name="connsiteX7" fmla="*/ 2648857 w 4601027"/>
              <a:gd name="connsiteY7" fmla="*/ 0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1027" h="5297714">
                <a:moveTo>
                  <a:pt x="2648857" y="0"/>
                </a:moveTo>
                <a:cubicBezTo>
                  <a:pt x="3380319" y="0"/>
                  <a:pt x="4042533" y="296484"/>
                  <a:pt x="4521882" y="775833"/>
                </a:cubicBezTo>
                <a:lnTo>
                  <a:pt x="4601027" y="862915"/>
                </a:lnTo>
                <a:lnTo>
                  <a:pt x="4601027" y="4434800"/>
                </a:lnTo>
                <a:lnTo>
                  <a:pt x="4521882" y="4521882"/>
                </a:lnTo>
                <a:cubicBezTo>
                  <a:pt x="4042533" y="5001231"/>
                  <a:pt x="3380319" y="5297714"/>
                  <a:pt x="2648857" y="5297714"/>
                </a:cubicBezTo>
                <a:cubicBezTo>
                  <a:pt x="1185934" y="5297714"/>
                  <a:pt x="0" y="4111780"/>
                  <a:pt x="0" y="2648857"/>
                </a:cubicBezTo>
                <a:cubicBezTo>
                  <a:pt x="0" y="1185934"/>
                  <a:pt x="1185934" y="0"/>
                  <a:pt x="2648857" y="0"/>
                </a:cubicBez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1289485" y="1599233"/>
            <a:ext cx="886657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cs typeface="+mn-ea"/>
                <a:sym typeface="HarmonyOS Sans SC Black" panose="00000A00000000000000" pitchFamily="2" charset="-122"/>
              </a:rPr>
              <a:t>CODESYS SoftMotion Control</a:t>
            </a:r>
            <a:endParaRPr lang="en-US" altLang="zh-CN" sz="2400" dirty="0">
              <a:solidFill>
                <a:schemeClr val="tx2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cs typeface="+mn-ea"/>
              <a:sym typeface="HarmonyOS Sans SC Black" panose="00000A00000000000000" pitchFamily="2" charset="-122"/>
            </a:endParaRPr>
          </a:p>
        </p:txBody>
      </p:sp>
      <p:grpSp>
        <p:nvGrpSpPr>
          <p:cNvPr id="167" name="组合 166"/>
          <p:cNvGrpSpPr/>
          <p:nvPr/>
        </p:nvGrpSpPr>
        <p:grpSpPr>
          <a:xfrm>
            <a:off x="10479995" y="5176036"/>
            <a:ext cx="473755" cy="253214"/>
            <a:chOff x="2569029" y="1190171"/>
            <a:chExt cx="841829" cy="449942"/>
          </a:xfrm>
          <a:solidFill>
            <a:schemeClr val="bg1">
              <a:lumMod val="85000"/>
            </a:schemeClr>
          </a:solidFill>
        </p:grpSpPr>
        <p:sp>
          <p:nvSpPr>
            <p:cNvPr id="168" name="椭圆 167"/>
            <p:cNvSpPr/>
            <p:nvPr/>
          </p:nvSpPr>
          <p:spPr>
            <a:xfrm>
              <a:off x="2569029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9" name="椭圆 168"/>
            <p:cNvSpPr/>
            <p:nvPr/>
          </p:nvSpPr>
          <p:spPr>
            <a:xfrm>
              <a:off x="2569029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0" name="椭圆 169"/>
            <p:cNvSpPr/>
            <p:nvPr/>
          </p:nvSpPr>
          <p:spPr>
            <a:xfrm>
              <a:off x="2569029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2757715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2" name="椭圆 171"/>
            <p:cNvSpPr/>
            <p:nvPr/>
          </p:nvSpPr>
          <p:spPr>
            <a:xfrm>
              <a:off x="2757715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/>
          </p:nvSpPr>
          <p:spPr>
            <a:xfrm>
              <a:off x="2757715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/>
          </p:nvSpPr>
          <p:spPr>
            <a:xfrm>
              <a:off x="2946401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/>
          </p:nvSpPr>
          <p:spPr>
            <a:xfrm>
              <a:off x="2946401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/>
          </p:nvSpPr>
          <p:spPr>
            <a:xfrm>
              <a:off x="2946401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7" name="椭圆 176"/>
            <p:cNvSpPr/>
            <p:nvPr/>
          </p:nvSpPr>
          <p:spPr>
            <a:xfrm>
              <a:off x="3135087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/>
          </p:nvSpPr>
          <p:spPr>
            <a:xfrm>
              <a:off x="3135087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/>
          </p:nvSpPr>
          <p:spPr>
            <a:xfrm>
              <a:off x="3135087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/>
          </p:nvSpPr>
          <p:spPr>
            <a:xfrm>
              <a:off x="3323773" y="1190171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/>
          </p:nvSpPr>
          <p:spPr>
            <a:xfrm>
              <a:off x="3323773" y="1371600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2" name="椭圆 181"/>
            <p:cNvSpPr/>
            <p:nvPr/>
          </p:nvSpPr>
          <p:spPr>
            <a:xfrm>
              <a:off x="3323773" y="1553028"/>
              <a:ext cx="87085" cy="870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83" name="矩形 182"/>
          <p:cNvSpPr/>
          <p:nvPr/>
        </p:nvSpPr>
        <p:spPr>
          <a:xfrm>
            <a:off x="0" y="5429250"/>
            <a:ext cx="12192000" cy="1428750"/>
          </a:xfrm>
          <a:prstGeom prst="rect">
            <a:avLst/>
          </a:prstGeom>
          <a:noFill/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9600" dirty="0">
              <a:ln>
                <a:gradFill>
                  <a:gsLst>
                    <a:gs pos="65000">
                      <a:schemeClr val="bg1">
                        <a:alpha val="0"/>
                      </a:schemeClr>
                    </a:gs>
                    <a:gs pos="100000">
                      <a:schemeClr val="bg1">
                        <a:alpha val="64000"/>
                      </a:schemeClr>
                    </a:gs>
                  </a:gsLst>
                  <a:lin ang="16800000" scaled="0"/>
                </a:gradFill>
              </a:ln>
              <a:noFill/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87" name="等腰三角形 186"/>
          <p:cNvSpPr/>
          <p:nvPr/>
        </p:nvSpPr>
        <p:spPr>
          <a:xfrm rot="5400000">
            <a:off x="9835507" y="3096007"/>
            <a:ext cx="1060704" cy="914400"/>
          </a:xfrm>
          <a:prstGeom prst="triangle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53000"/>
                </a:schemeClr>
              </a:gs>
            </a:gsLst>
            <a:lin ang="1680000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文本框 189"/>
          <p:cNvSpPr txBox="1"/>
          <p:nvPr/>
        </p:nvSpPr>
        <p:spPr>
          <a:xfrm>
            <a:off x="7549005" y="990600"/>
            <a:ext cx="5371188" cy="5371188"/>
          </a:xfrm>
          <a:prstGeom prst="rect">
            <a:avLst/>
          </a:prstGeom>
          <a:noFill/>
        </p:spPr>
        <p:txBody>
          <a:bodyPr wrap="square">
            <a:prstTxWarp prst="textArchUp">
              <a:avLst>
                <a:gd name="adj" fmla="val 10062109"/>
              </a:avLst>
            </a:prstTxWarp>
            <a:spAutoFit/>
          </a:bodyPr>
          <a:lstStyle/>
          <a:p>
            <a:r>
              <a:rPr lang="zh-CN" altLang="en-US" sz="800" spc="1100" dirty="0">
                <a:solidFill>
                  <a:schemeClr val="bg1">
                    <a:alpha val="53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QUARTERLY WORK SUMMARY REPORT</a:t>
            </a:r>
            <a:endParaRPr lang="zh-CN" altLang="en-US" sz="800" spc="1100" dirty="0">
              <a:solidFill>
                <a:schemeClr val="bg1">
                  <a:alpha val="53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883442" y="1708151"/>
            <a:ext cx="45719" cy="2716056"/>
          </a:xfrm>
          <a:custGeom>
            <a:avLst/>
            <a:gdLst>
              <a:gd name="connsiteX0" fmla="*/ 0 w 36000"/>
              <a:gd name="connsiteY0" fmla="*/ 0 h 3003394"/>
              <a:gd name="connsiteX1" fmla="*/ 36000 w 36000"/>
              <a:gd name="connsiteY1" fmla="*/ 0 h 3003394"/>
              <a:gd name="connsiteX2" fmla="*/ 36000 w 36000"/>
              <a:gd name="connsiteY2" fmla="*/ 529200 h 3003394"/>
              <a:gd name="connsiteX3" fmla="*/ 23400 w 36000"/>
              <a:gd name="connsiteY3" fmla="*/ 529200 h 3003394"/>
              <a:gd name="connsiteX4" fmla="*/ 23400 w 36000"/>
              <a:gd name="connsiteY4" fmla="*/ 3003394 h 3003394"/>
              <a:gd name="connsiteX5" fmla="*/ 12600 w 36000"/>
              <a:gd name="connsiteY5" fmla="*/ 3003394 h 3003394"/>
              <a:gd name="connsiteX6" fmla="*/ 12600 w 36000"/>
              <a:gd name="connsiteY6" fmla="*/ 529200 h 3003394"/>
              <a:gd name="connsiteX7" fmla="*/ 0 w 36000"/>
              <a:gd name="connsiteY7" fmla="*/ 529200 h 300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00" h="3003394">
                <a:moveTo>
                  <a:pt x="0" y="0"/>
                </a:moveTo>
                <a:lnTo>
                  <a:pt x="36000" y="0"/>
                </a:lnTo>
                <a:lnTo>
                  <a:pt x="36000" y="529200"/>
                </a:lnTo>
                <a:lnTo>
                  <a:pt x="23400" y="529200"/>
                </a:lnTo>
                <a:lnTo>
                  <a:pt x="23400" y="3003394"/>
                </a:lnTo>
                <a:lnTo>
                  <a:pt x="12600" y="3003394"/>
                </a:lnTo>
                <a:lnTo>
                  <a:pt x="12600" y="529200"/>
                </a:lnTo>
                <a:lnTo>
                  <a:pt x="0" y="529200"/>
                </a:ln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302294" y="3210459"/>
            <a:ext cx="4935280" cy="440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/>
            <a:r>
              <a:rPr lang="en-US" altLang="zh-CN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cs typeface="+mn-ea"/>
                <a:sym typeface="HarmonyOS Sans SC" panose="00000500000000000000" pitchFamily="2" charset="-122"/>
              </a:rPr>
              <a:t>In order to review the work of this quarter better and carry out the work of next quarter, the work at the end of this quarter is hereby summarized and reported.</a:t>
            </a:r>
            <a:endParaRPr lang="en-US" altLang="zh-CN" sz="800" dirty="0">
              <a:solidFill>
                <a:schemeClr val="tx1">
                  <a:lumMod val="75000"/>
                  <a:lumOff val="25000"/>
                </a:schemeClr>
              </a:solidFill>
              <a:latin typeface="HarmonyOS Sans SC" panose="00000500000000000000" pitchFamily="2" charset="-122"/>
              <a:ea typeface="HarmonyOS Sans SC" panose="00000500000000000000" pitchFamily="2" charset="-122"/>
              <a:cs typeface="+mn-ea"/>
              <a:sym typeface="HarmonyOS Sans SC" panose="00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72176" y="2083043"/>
            <a:ext cx="608112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400" spc="600" dirty="0">
                <a:solidFill>
                  <a:schemeClr val="accent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思源宋体 CN Heavy" panose="02020900000000000000" pitchFamily="18" charset="-122"/>
              </a:rPr>
              <a:t>THANKS</a:t>
            </a:r>
            <a:endParaRPr lang="en-US" altLang="zh-CN" sz="6400" spc="600" dirty="0">
              <a:solidFill>
                <a:schemeClr val="accent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思源宋体 CN Heavy" panose="02020900000000000000" pitchFamily="18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1393470" y="4138814"/>
            <a:ext cx="97193" cy="27973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 spc="3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30" name="矩形: 圆角 29"/>
          <p:cNvSpPr/>
          <p:nvPr/>
        </p:nvSpPr>
        <p:spPr>
          <a:xfrm>
            <a:off x="1564920" y="4138814"/>
            <a:ext cx="2102205" cy="279739"/>
          </a:xfrm>
          <a:prstGeom prst="roundRect">
            <a:avLst>
              <a:gd name="adj" fmla="val 474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zh-CN" altLang="en-US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Overseas Sales </a:t>
            </a:r>
            <a:r>
              <a:rPr lang="en-US" altLang="zh-CN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| </a:t>
            </a:r>
            <a:r>
              <a:rPr lang="zh-CN" altLang="en-US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 </a:t>
            </a:r>
            <a:r>
              <a:rPr lang="en-US" altLang="zh-CN" sz="900" spc="200" dirty="0"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 </a:t>
            </a:r>
            <a:r>
              <a:rPr lang="en-US" altLang="zh-CN" sz="9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Hunter</a:t>
            </a:r>
            <a:endParaRPr lang="zh-CN" altLang="en-US" sz="9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86" name="任意多边形: 形状 185"/>
          <p:cNvSpPr/>
          <p:nvPr/>
        </p:nvSpPr>
        <p:spPr>
          <a:xfrm>
            <a:off x="7003901" y="0"/>
            <a:ext cx="342369" cy="1236237"/>
          </a:xfrm>
          <a:custGeom>
            <a:avLst/>
            <a:gdLst>
              <a:gd name="connsiteX0" fmla="*/ 250575 w 342369"/>
              <a:gd name="connsiteY0" fmla="*/ 1211427 h 1236237"/>
              <a:gd name="connsiteX1" fmla="*/ 262980 w 342369"/>
              <a:gd name="connsiteY1" fmla="*/ 1223832 h 1236237"/>
              <a:gd name="connsiteX2" fmla="*/ 250575 w 342369"/>
              <a:gd name="connsiteY2" fmla="*/ 1236237 h 1236237"/>
              <a:gd name="connsiteX3" fmla="*/ 238170 w 342369"/>
              <a:gd name="connsiteY3" fmla="*/ 1223832 h 1236237"/>
              <a:gd name="connsiteX4" fmla="*/ 250575 w 342369"/>
              <a:gd name="connsiteY4" fmla="*/ 1211427 h 1236237"/>
              <a:gd name="connsiteX5" fmla="*/ 91795 w 342369"/>
              <a:gd name="connsiteY5" fmla="*/ 1211427 h 1236237"/>
              <a:gd name="connsiteX6" fmla="*/ 104200 w 342369"/>
              <a:gd name="connsiteY6" fmla="*/ 1223832 h 1236237"/>
              <a:gd name="connsiteX7" fmla="*/ 91795 w 342369"/>
              <a:gd name="connsiteY7" fmla="*/ 1236237 h 1236237"/>
              <a:gd name="connsiteX8" fmla="*/ 79390 w 342369"/>
              <a:gd name="connsiteY8" fmla="*/ 1223832 h 1236237"/>
              <a:gd name="connsiteX9" fmla="*/ 91795 w 342369"/>
              <a:gd name="connsiteY9" fmla="*/ 1211427 h 1236237"/>
              <a:gd name="connsiteX10" fmla="*/ 329964 w 342369"/>
              <a:gd name="connsiteY10" fmla="*/ 1145269 h 1236237"/>
              <a:gd name="connsiteX11" fmla="*/ 342369 w 342369"/>
              <a:gd name="connsiteY11" fmla="*/ 1157674 h 1236237"/>
              <a:gd name="connsiteX12" fmla="*/ 329964 w 342369"/>
              <a:gd name="connsiteY12" fmla="*/ 1170079 h 1236237"/>
              <a:gd name="connsiteX13" fmla="*/ 317559 w 342369"/>
              <a:gd name="connsiteY13" fmla="*/ 1157674 h 1236237"/>
              <a:gd name="connsiteX14" fmla="*/ 329964 w 342369"/>
              <a:gd name="connsiteY14" fmla="*/ 1145269 h 1236237"/>
              <a:gd name="connsiteX15" fmla="*/ 171185 w 342369"/>
              <a:gd name="connsiteY15" fmla="*/ 1145269 h 1236237"/>
              <a:gd name="connsiteX16" fmla="*/ 183590 w 342369"/>
              <a:gd name="connsiteY16" fmla="*/ 1157674 h 1236237"/>
              <a:gd name="connsiteX17" fmla="*/ 171185 w 342369"/>
              <a:gd name="connsiteY17" fmla="*/ 1170079 h 1236237"/>
              <a:gd name="connsiteX18" fmla="*/ 158780 w 342369"/>
              <a:gd name="connsiteY18" fmla="*/ 1157674 h 1236237"/>
              <a:gd name="connsiteX19" fmla="*/ 171185 w 342369"/>
              <a:gd name="connsiteY19" fmla="*/ 1145269 h 1236237"/>
              <a:gd name="connsiteX20" fmla="*/ 12405 w 342369"/>
              <a:gd name="connsiteY20" fmla="*/ 1145269 h 1236237"/>
              <a:gd name="connsiteX21" fmla="*/ 24810 w 342369"/>
              <a:gd name="connsiteY21" fmla="*/ 1157674 h 1236237"/>
              <a:gd name="connsiteX22" fmla="*/ 12405 w 342369"/>
              <a:gd name="connsiteY22" fmla="*/ 1170079 h 1236237"/>
              <a:gd name="connsiteX23" fmla="*/ 0 w 342369"/>
              <a:gd name="connsiteY23" fmla="*/ 1157674 h 1236237"/>
              <a:gd name="connsiteX24" fmla="*/ 12405 w 342369"/>
              <a:gd name="connsiteY24" fmla="*/ 1145269 h 1236237"/>
              <a:gd name="connsiteX25" fmla="*/ 250575 w 342369"/>
              <a:gd name="connsiteY25" fmla="*/ 1115497 h 1236237"/>
              <a:gd name="connsiteX26" fmla="*/ 262980 w 342369"/>
              <a:gd name="connsiteY26" fmla="*/ 1127902 h 1236237"/>
              <a:gd name="connsiteX27" fmla="*/ 250575 w 342369"/>
              <a:gd name="connsiteY27" fmla="*/ 1140307 h 1236237"/>
              <a:gd name="connsiteX28" fmla="*/ 238170 w 342369"/>
              <a:gd name="connsiteY28" fmla="*/ 1127902 h 1236237"/>
              <a:gd name="connsiteX29" fmla="*/ 250575 w 342369"/>
              <a:gd name="connsiteY29" fmla="*/ 1115497 h 1236237"/>
              <a:gd name="connsiteX30" fmla="*/ 91795 w 342369"/>
              <a:gd name="connsiteY30" fmla="*/ 1115497 h 1236237"/>
              <a:gd name="connsiteX31" fmla="*/ 104200 w 342369"/>
              <a:gd name="connsiteY31" fmla="*/ 1127902 h 1236237"/>
              <a:gd name="connsiteX32" fmla="*/ 91795 w 342369"/>
              <a:gd name="connsiteY32" fmla="*/ 1140307 h 1236237"/>
              <a:gd name="connsiteX33" fmla="*/ 79390 w 342369"/>
              <a:gd name="connsiteY33" fmla="*/ 1127902 h 1236237"/>
              <a:gd name="connsiteX34" fmla="*/ 91795 w 342369"/>
              <a:gd name="connsiteY34" fmla="*/ 1115497 h 1236237"/>
              <a:gd name="connsiteX35" fmla="*/ 329964 w 342369"/>
              <a:gd name="connsiteY35" fmla="*/ 1049339 h 1236237"/>
              <a:gd name="connsiteX36" fmla="*/ 342369 w 342369"/>
              <a:gd name="connsiteY36" fmla="*/ 1061744 h 1236237"/>
              <a:gd name="connsiteX37" fmla="*/ 329964 w 342369"/>
              <a:gd name="connsiteY37" fmla="*/ 1074149 h 1236237"/>
              <a:gd name="connsiteX38" fmla="*/ 317559 w 342369"/>
              <a:gd name="connsiteY38" fmla="*/ 1061744 h 1236237"/>
              <a:gd name="connsiteX39" fmla="*/ 329964 w 342369"/>
              <a:gd name="connsiteY39" fmla="*/ 1049339 h 1236237"/>
              <a:gd name="connsiteX40" fmla="*/ 171185 w 342369"/>
              <a:gd name="connsiteY40" fmla="*/ 1049339 h 1236237"/>
              <a:gd name="connsiteX41" fmla="*/ 183590 w 342369"/>
              <a:gd name="connsiteY41" fmla="*/ 1061744 h 1236237"/>
              <a:gd name="connsiteX42" fmla="*/ 171185 w 342369"/>
              <a:gd name="connsiteY42" fmla="*/ 1074149 h 1236237"/>
              <a:gd name="connsiteX43" fmla="*/ 158780 w 342369"/>
              <a:gd name="connsiteY43" fmla="*/ 1061744 h 1236237"/>
              <a:gd name="connsiteX44" fmla="*/ 171185 w 342369"/>
              <a:gd name="connsiteY44" fmla="*/ 1049339 h 1236237"/>
              <a:gd name="connsiteX45" fmla="*/ 12405 w 342369"/>
              <a:gd name="connsiteY45" fmla="*/ 1049339 h 1236237"/>
              <a:gd name="connsiteX46" fmla="*/ 24810 w 342369"/>
              <a:gd name="connsiteY46" fmla="*/ 1061744 h 1236237"/>
              <a:gd name="connsiteX47" fmla="*/ 12405 w 342369"/>
              <a:gd name="connsiteY47" fmla="*/ 1074149 h 1236237"/>
              <a:gd name="connsiteX48" fmla="*/ 0 w 342369"/>
              <a:gd name="connsiteY48" fmla="*/ 1061744 h 1236237"/>
              <a:gd name="connsiteX49" fmla="*/ 12405 w 342369"/>
              <a:gd name="connsiteY49" fmla="*/ 1049339 h 1236237"/>
              <a:gd name="connsiteX50" fmla="*/ 250575 w 342369"/>
              <a:gd name="connsiteY50" fmla="*/ 1019568 h 1236237"/>
              <a:gd name="connsiteX51" fmla="*/ 262980 w 342369"/>
              <a:gd name="connsiteY51" fmla="*/ 1031973 h 1236237"/>
              <a:gd name="connsiteX52" fmla="*/ 250575 w 342369"/>
              <a:gd name="connsiteY52" fmla="*/ 1044378 h 1236237"/>
              <a:gd name="connsiteX53" fmla="*/ 238170 w 342369"/>
              <a:gd name="connsiteY53" fmla="*/ 1031973 h 1236237"/>
              <a:gd name="connsiteX54" fmla="*/ 250575 w 342369"/>
              <a:gd name="connsiteY54" fmla="*/ 1019568 h 1236237"/>
              <a:gd name="connsiteX55" fmla="*/ 91795 w 342369"/>
              <a:gd name="connsiteY55" fmla="*/ 1019568 h 1236237"/>
              <a:gd name="connsiteX56" fmla="*/ 104200 w 342369"/>
              <a:gd name="connsiteY56" fmla="*/ 1031973 h 1236237"/>
              <a:gd name="connsiteX57" fmla="*/ 91795 w 342369"/>
              <a:gd name="connsiteY57" fmla="*/ 1044378 h 1236237"/>
              <a:gd name="connsiteX58" fmla="*/ 79390 w 342369"/>
              <a:gd name="connsiteY58" fmla="*/ 1031973 h 1236237"/>
              <a:gd name="connsiteX59" fmla="*/ 91795 w 342369"/>
              <a:gd name="connsiteY59" fmla="*/ 1019568 h 1236237"/>
              <a:gd name="connsiteX60" fmla="*/ 329964 w 342369"/>
              <a:gd name="connsiteY60" fmla="*/ 953410 h 1236237"/>
              <a:gd name="connsiteX61" fmla="*/ 342369 w 342369"/>
              <a:gd name="connsiteY61" fmla="*/ 965815 h 1236237"/>
              <a:gd name="connsiteX62" fmla="*/ 329964 w 342369"/>
              <a:gd name="connsiteY62" fmla="*/ 978220 h 1236237"/>
              <a:gd name="connsiteX63" fmla="*/ 317559 w 342369"/>
              <a:gd name="connsiteY63" fmla="*/ 965815 h 1236237"/>
              <a:gd name="connsiteX64" fmla="*/ 329964 w 342369"/>
              <a:gd name="connsiteY64" fmla="*/ 953410 h 1236237"/>
              <a:gd name="connsiteX65" fmla="*/ 171185 w 342369"/>
              <a:gd name="connsiteY65" fmla="*/ 953410 h 1236237"/>
              <a:gd name="connsiteX66" fmla="*/ 183590 w 342369"/>
              <a:gd name="connsiteY66" fmla="*/ 965815 h 1236237"/>
              <a:gd name="connsiteX67" fmla="*/ 171185 w 342369"/>
              <a:gd name="connsiteY67" fmla="*/ 978220 h 1236237"/>
              <a:gd name="connsiteX68" fmla="*/ 158780 w 342369"/>
              <a:gd name="connsiteY68" fmla="*/ 965815 h 1236237"/>
              <a:gd name="connsiteX69" fmla="*/ 171185 w 342369"/>
              <a:gd name="connsiteY69" fmla="*/ 953410 h 1236237"/>
              <a:gd name="connsiteX70" fmla="*/ 12405 w 342369"/>
              <a:gd name="connsiteY70" fmla="*/ 953410 h 1236237"/>
              <a:gd name="connsiteX71" fmla="*/ 24810 w 342369"/>
              <a:gd name="connsiteY71" fmla="*/ 965815 h 1236237"/>
              <a:gd name="connsiteX72" fmla="*/ 12405 w 342369"/>
              <a:gd name="connsiteY72" fmla="*/ 978220 h 1236237"/>
              <a:gd name="connsiteX73" fmla="*/ 0 w 342369"/>
              <a:gd name="connsiteY73" fmla="*/ 965815 h 1236237"/>
              <a:gd name="connsiteX74" fmla="*/ 12405 w 342369"/>
              <a:gd name="connsiteY74" fmla="*/ 953410 h 1236237"/>
              <a:gd name="connsiteX75" fmla="*/ 250575 w 342369"/>
              <a:gd name="connsiteY75" fmla="*/ 923639 h 1236237"/>
              <a:gd name="connsiteX76" fmla="*/ 262980 w 342369"/>
              <a:gd name="connsiteY76" fmla="*/ 936044 h 1236237"/>
              <a:gd name="connsiteX77" fmla="*/ 250575 w 342369"/>
              <a:gd name="connsiteY77" fmla="*/ 948449 h 1236237"/>
              <a:gd name="connsiteX78" fmla="*/ 238170 w 342369"/>
              <a:gd name="connsiteY78" fmla="*/ 936044 h 1236237"/>
              <a:gd name="connsiteX79" fmla="*/ 250575 w 342369"/>
              <a:gd name="connsiteY79" fmla="*/ 923639 h 1236237"/>
              <a:gd name="connsiteX80" fmla="*/ 91795 w 342369"/>
              <a:gd name="connsiteY80" fmla="*/ 923639 h 1236237"/>
              <a:gd name="connsiteX81" fmla="*/ 104200 w 342369"/>
              <a:gd name="connsiteY81" fmla="*/ 936044 h 1236237"/>
              <a:gd name="connsiteX82" fmla="*/ 91795 w 342369"/>
              <a:gd name="connsiteY82" fmla="*/ 948449 h 1236237"/>
              <a:gd name="connsiteX83" fmla="*/ 79390 w 342369"/>
              <a:gd name="connsiteY83" fmla="*/ 936044 h 1236237"/>
              <a:gd name="connsiteX84" fmla="*/ 91795 w 342369"/>
              <a:gd name="connsiteY84" fmla="*/ 923639 h 1236237"/>
              <a:gd name="connsiteX85" fmla="*/ 329964 w 342369"/>
              <a:gd name="connsiteY85" fmla="*/ 857481 h 1236237"/>
              <a:gd name="connsiteX86" fmla="*/ 342369 w 342369"/>
              <a:gd name="connsiteY86" fmla="*/ 869886 h 1236237"/>
              <a:gd name="connsiteX87" fmla="*/ 329964 w 342369"/>
              <a:gd name="connsiteY87" fmla="*/ 882291 h 1236237"/>
              <a:gd name="connsiteX88" fmla="*/ 317559 w 342369"/>
              <a:gd name="connsiteY88" fmla="*/ 869886 h 1236237"/>
              <a:gd name="connsiteX89" fmla="*/ 329964 w 342369"/>
              <a:gd name="connsiteY89" fmla="*/ 857481 h 1236237"/>
              <a:gd name="connsiteX90" fmla="*/ 171185 w 342369"/>
              <a:gd name="connsiteY90" fmla="*/ 857481 h 1236237"/>
              <a:gd name="connsiteX91" fmla="*/ 183590 w 342369"/>
              <a:gd name="connsiteY91" fmla="*/ 869886 h 1236237"/>
              <a:gd name="connsiteX92" fmla="*/ 171185 w 342369"/>
              <a:gd name="connsiteY92" fmla="*/ 882291 h 1236237"/>
              <a:gd name="connsiteX93" fmla="*/ 158780 w 342369"/>
              <a:gd name="connsiteY93" fmla="*/ 869886 h 1236237"/>
              <a:gd name="connsiteX94" fmla="*/ 171185 w 342369"/>
              <a:gd name="connsiteY94" fmla="*/ 857481 h 1236237"/>
              <a:gd name="connsiteX95" fmla="*/ 12405 w 342369"/>
              <a:gd name="connsiteY95" fmla="*/ 857481 h 1236237"/>
              <a:gd name="connsiteX96" fmla="*/ 24810 w 342369"/>
              <a:gd name="connsiteY96" fmla="*/ 869886 h 1236237"/>
              <a:gd name="connsiteX97" fmla="*/ 12405 w 342369"/>
              <a:gd name="connsiteY97" fmla="*/ 882291 h 1236237"/>
              <a:gd name="connsiteX98" fmla="*/ 0 w 342369"/>
              <a:gd name="connsiteY98" fmla="*/ 869886 h 1236237"/>
              <a:gd name="connsiteX99" fmla="*/ 12405 w 342369"/>
              <a:gd name="connsiteY99" fmla="*/ 857481 h 1236237"/>
              <a:gd name="connsiteX100" fmla="*/ 250575 w 342369"/>
              <a:gd name="connsiteY100" fmla="*/ 827709 h 1236237"/>
              <a:gd name="connsiteX101" fmla="*/ 262980 w 342369"/>
              <a:gd name="connsiteY101" fmla="*/ 840114 h 1236237"/>
              <a:gd name="connsiteX102" fmla="*/ 250575 w 342369"/>
              <a:gd name="connsiteY102" fmla="*/ 852519 h 1236237"/>
              <a:gd name="connsiteX103" fmla="*/ 238170 w 342369"/>
              <a:gd name="connsiteY103" fmla="*/ 840114 h 1236237"/>
              <a:gd name="connsiteX104" fmla="*/ 250575 w 342369"/>
              <a:gd name="connsiteY104" fmla="*/ 827709 h 1236237"/>
              <a:gd name="connsiteX105" fmla="*/ 91795 w 342369"/>
              <a:gd name="connsiteY105" fmla="*/ 827709 h 1236237"/>
              <a:gd name="connsiteX106" fmla="*/ 104200 w 342369"/>
              <a:gd name="connsiteY106" fmla="*/ 840114 h 1236237"/>
              <a:gd name="connsiteX107" fmla="*/ 91795 w 342369"/>
              <a:gd name="connsiteY107" fmla="*/ 852519 h 1236237"/>
              <a:gd name="connsiteX108" fmla="*/ 79390 w 342369"/>
              <a:gd name="connsiteY108" fmla="*/ 840114 h 1236237"/>
              <a:gd name="connsiteX109" fmla="*/ 91795 w 342369"/>
              <a:gd name="connsiteY109" fmla="*/ 827709 h 1236237"/>
              <a:gd name="connsiteX110" fmla="*/ 329964 w 342369"/>
              <a:gd name="connsiteY110" fmla="*/ 761551 h 1236237"/>
              <a:gd name="connsiteX111" fmla="*/ 342369 w 342369"/>
              <a:gd name="connsiteY111" fmla="*/ 773956 h 1236237"/>
              <a:gd name="connsiteX112" fmla="*/ 329964 w 342369"/>
              <a:gd name="connsiteY112" fmla="*/ 786361 h 1236237"/>
              <a:gd name="connsiteX113" fmla="*/ 317559 w 342369"/>
              <a:gd name="connsiteY113" fmla="*/ 773956 h 1236237"/>
              <a:gd name="connsiteX114" fmla="*/ 329964 w 342369"/>
              <a:gd name="connsiteY114" fmla="*/ 761551 h 1236237"/>
              <a:gd name="connsiteX115" fmla="*/ 171185 w 342369"/>
              <a:gd name="connsiteY115" fmla="*/ 761551 h 1236237"/>
              <a:gd name="connsiteX116" fmla="*/ 183590 w 342369"/>
              <a:gd name="connsiteY116" fmla="*/ 773956 h 1236237"/>
              <a:gd name="connsiteX117" fmla="*/ 171185 w 342369"/>
              <a:gd name="connsiteY117" fmla="*/ 786361 h 1236237"/>
              <a:gd name="connsiteX118" fmla="*/ 158780 w 342369"/>
              <a:gd name="connsiteY118" fmla="*/ 773956 h 1236237"/>
              <a:gd name="connsiteX119" fmla="*/ 171185 w 342369"/>
              <a:gd name="connsiteY119" fmla="*/ 761551 h 1236237"/>
              <a:gd name="connsiteX120" fmla="*/ 12405 w 342369"/>
              <a:gd name="connsiteY120" fmla="*/ 761551 h 1236237"/>
              <a:gd name="connsiteX121" fmla="*/ 24810 w 342369"/>
              <a:gd name="connsiteY121" fmla="*/ 773956 h 1236237"/>
              <a:gd name="connsiteX122" fmla="*/ 12405 w 342369"/>
              <a:gd name="connsiteY122" fmla="*/ 786361 h 1236237"/>
              <a:gd name="connsiteX123" fmla="*/ 0 w 342369"/>
              <a:gd name="connsiteY123" fmla="*/ 773956 h 1236237"/>
              <a:gd name="connsiteX124" fmla="*/ 12405 w 342369"/>
              <a:gd name="connsiteY124" fmla="*/ 761551 h 1236237"/>
              <a:gd name="connsiteX125" fmla="*/ 250575 w 342369"/>
              <a:gd name="connsiteY125" fmla="*/ 731780 h 1236237"/>
              <a:gd name="connsiteX126" fmla="*/ 262980 w 342369"/>
              <a:gd name="connsiteY126" fmla="*/ 744185 h 1236237"/>
              <a:gd name="connsiteX127" fmla="*/ 250575 w 342369"/>
              <a:gd name="connsiteY127" fmla="*/ 756590 h 1236237"/>
              <a:gd name="connsiteX128" fmla="*/ 238170 w 342369"/>
              <a:gd name="connsiteY128" fmla="*/ 744185 h 1236237"/>
              <a:gd name="connsiteX129" fmla="*/ 250575 w 342369"/>
              <a:gd name="connsiteY129" fmla="*/ 731780 h 1236237"/>
              <a:gd name="connsiteX130" fmla="*/ 91795 w 342369"/>
              <a:gd name="connsiteY130" fmla="*/ 731780 h 1236237"/>
              <a:gd name="connsiteX131" fmla="*/ 104200 w 342369"/>
              <a:gd name="connsiteY131" fmla="*/ 744185 h 1236237"/>
              <a:gd name="connsiteX132" fmla="*/ 91795 w 342369"/>
              <a:gd name="connsiteY132" fmla="*/ 756590 h 1236237"/>
              <a:gd name="connsiteX133" fmla="*/ 79390 w 342369"/>
              <a:gd name="connsiteY133" fmla="*/ 744185 h 1236237"/>
              <a:gd name="connsiteX134" fmla="*/ 91795 w 342369"/>
              <a:gd name="connsiteY134" fmla="*/ 731780 h 1236237"/>
              <a:gd name="connsiteX135" fmla="*/ 329964 w 342369"/>
              <a:gd name="connsiteY135" fmla="*/ 665622 h 1236237"/>
              <a:gd name="connsiteX136" fmla="*/ 342369 w 342369"/>
              <a:gd name="connsiteY136" fmla="*/ 678027 h 1236237"/>
              <a:gd name="connsiteX137" fmla="*/ 329964 w 342369"/>
              <a:gd name="connsiteY137" fmla="*/ 690432 h 1236237"/>
              <a:gd name="connsiteX138" fmla="*/ 317559 w 342369"/>
              <a:gd name="connsiteY138" fmla="*/ 678027 h 1236237"/>
              <a:gd name="connsiteX139" fmla="*/ 329964 w 342369"/>
              <a:gd name="connsiteY139" fmla="*/ 665622 h 1236237"/>
              <a:gd name="connsiteX140" fmla="*/ 171185 w 342369"/>
              <a:gd name="connsiteY140" fmla="*/ 665622 h 1236237"/>
              <a:gd name="connsiteX141" fmla="*/ 183590 w 342369"/>
              <a:gd name="connsiteY141" fmla="*/ 678027 h 1236237"/>
              <a:gd name="connsiteX142" fmla="*/ 171185 w 342369"/>
              <a:gd name="connsiteY142" fmla="*/ 690432 h 1236237"/>
              <a:gd name="connsiteX143" fmla="*/ 158780 w 342369"/>
              <a:gd name="connsiteY143" fmla="*/ 678027 h 1236237"/>
              <a:gd name="connsiteX144" fmla="*/ 171185 w 342369"/>
              <a:gd name="connsiteY144" fmla="*/ 665622 h 1236237"/>
              <a:gd name="connsiteX145" fmla="*/ 12405 w 342369"/>
              <a:gd name="connsiteY145" fmla="*/ 665622 h 1236237"/>
              <a:gd name="connsiteX146" fmla="*/ 24810 w 342369"/>
              <a:gd name="connsiteY146" fmla="*/ 678027 h 1236237"/>
              <a:gd name="connsiteX147" fmla="*/ 12405 w 342369"/>
              <a:gd name="connsiteY147" fmla="*/ 690432 h 1236237"/>
              <a:gd name="connsiteX148" fmla="*/ 0 w 342369"/>
              <a:gd name="connsiteY148" fmla="*/ 678027 h 1236237"/>
              <a:gd name="connsiteX149" fmla="*/ 12405 w 342369"/>
              <a:gd name="connsiteY149" fmla="*/ 665622 h 1236237"/>
              <a:gd name="connsiteX150" fmla="*/ 250575 w 342369"/>
              <a:gd name="connsiteY150" fmla="*/ 635851 h 1236237"/>
              <a:gd name="connsiteX151" fmla="*/ 262980 w 342369"/>
              <a:gd name="connsiteY151" fmla="*/ 648256 h 1236237"/>
              <a:gd name="connsiteX152" fmla="*/ 250575 w 342369"/>
              <a:gd name="connsiteY152" fmla="*/ 660661 h 1236237"/>
              <a:gd name="connsiteX153" fmla="*/ 238170 w 342369"/>
              <a:gd name="connsiteY153" fmla="*/ 648256 h 1236237"/>
              <a:gd name="connsiteX154" fmla="*/ 250575 w 342369"/>
              <a:gd name="connsiteY154" fmla="*/ 635851 h 1236237"/>
              <a:gd name="connsiteX155" fmla="*/ 91795 w 342369"/>
              <a:gd name="connsiteY155" fmla="*/ 635851 h 1236237"/>
              <a:gd name="connsiteX156" fmla="*/ 104200 w 342369"/>
              <a:gd name="connsiteY156" fmla="*/ 648256 h 1236237"/>
              <a:gd name="connsiteX157" fmla="*/ 91795 w 342369"/>
              <a:gd name="connsiteY157" fmla="*/ 660661 h 1236237"/>
              <a:gd name="connsiteX158" fmla="*/ 79390 w 342369"/>
              <a:gd name="connsiteY158" fmla="*/ 648256 h 1236237"/>
              <a:gd name="connsiteX159" fmla="*/ 91795 w 342369"/>
              <a:gd name="connsiteY159" fmla="*/ 635851 h 1236237"/>
              <a:gd name="connsiteX160" fmla="*/ 329964 w 342369"/>
              <a:gd name="connsiteY160" fmla="*/ 569693 h 1236237"/>
              <a:gd name="connsiteX161" fmla="*/ 342369 w 342369"/>
              <a:gd name="connsiteY161" fmla="*/ 582098 h 1236237"/>
              <a:gd name="connsiteX162" fmla="*/ 329964 w 342369"/>
              <a:gd name="connsiteY162" fmla="*/ 594503 h 1236237"/>
              <a:gd name="connsiteX163" fmla="*/ 317559 w 342369"/>
              <a:gd name="connsiteY163" fmla="*/ 582098 h 1236237"/>
              <a:gd name="connsiteX164" fmla="*/ 329964 w 342369"/>
              <a:gd name="connsiteY164" fmla="*/ 569693 h 1236237"/>
              <a:gd name="connsiteX165" fmla="*/ 171185 w 342369"/>
              <a:gd name="connsiteY165" fmla="*/ 569693 h 1236237"/>
              <a:gd name="connsiteX166" fmla="*/ 183590 w 342369"/>
              <a:gd name="connsiteY166" fmla="*/ 582098 h 1236237"/>
              <a:gd name="connsiteX167" fmla="*/ 171185 w 342369"/>
              <a:gd name="connsiteY167" fmla="*/ 594503 h 1236237"/>
              <a:gd name="connsiteX168" fmla="*/ 158780 w 342369"/>
              <a:gd name="connsiteY168" fmla="*/ 582098 h 1236237"/>
              <a:gd name="connsiteX169" fmla="*/ 171185 w 342369"/>
              <a:gd name="connsiteY169" fmla="*/ 569693 h 1236237"/>
              <a:gd name="connsiteX170" fmla="*/ 12405 w 342369"/>
              <a:gd name="connsiteY170" fmla="*/ 569693 h 1236237"/>
              <a:gd name="connsiteX171" fmla="*/ 24810 w 342369"/>
              <a:gd name="connsiteY171" fmla="*/ 582098 h 1236237"/>
              <a:gd name="connsiteX172" fmla="*/ 12405 w 342369"/>
              <a:gd name="connsiteY172" fmla="*/ 594503 h 1236237"/>
              <a:gd name="connsiteX173" fmla="*/ 0 w 342369"/>
              <a:gd name="connsiteY173" fmla="*/ 582098 h 1236237"/>
              <a:gd name="connsiteX174" fmla="*/ 12405 w 342369"/>
              <a:gd name="connsiteY174" fmla="*/ 569693 h 1236237"/>
              <a:gd name="connsiteX175" fmla="*/ 250575 w 342369"/>
              <a:gd name="connsiteY175" fmla="*/ 539921 h 1236237"/>
              <a:gd name="connsiteX176" fmla="*/ 262980 w 342369"/>
              <a:gd name="connsiteY176" fmla="*/ 552326 h 1236237"/>
              <a:gd name="connsiteX177" fmla="*/ 250575 w 342369"/>
              <a:gd name="connsiteY177" fmla="*/ 564731 h 1236237"/>
              <a:gd name="connsiteX178" fmla="*/ 238170 w 342369"/>
              <a:gd name="connsiteY178" fmla="*/ 552326 h 1236237"/>
              <a:gd name="connsiteX179" fmla="*/ 250575 w 342369"/>
              <a:gd name="connsiteY179" fmla="*/ 539921 h 1236237"/>
              <a:gd name="connsiteX180" fmla="*/ 91795 w 342369"/>
              <a:gd name="connsiteY180" fmla="*/ 539921 h 1236237"/>
              <a:gd name="connsiteX181" fmla="*/ 104200 w 342369"/>
              <a:gd name="connsiteY181" fmla="*/ 552326 h 1236237"/>
              <a:gd name="connsiteX182" fmla="*/ 91795 w 342369"/>
              <a:gd name="connsiteY182" fmla="*/ 564731 h 1236237"/>
              <a:gd name="connsiteX183" fmla="*/ 79390 w 342369"/>
              <a:gd name="connsiteY183" fmla="*/ 552326 h 1236237"/>
              <a:gd name="connsiteX184" fmla="*/ 91795 w 342369"/>
              <a:gd name="connsiteY184" fmla="*/ 539921 h 1236237"/>
              <a:gd name="connsiteX185" fmla="*/ 329964 w 342369"/>
              <a:gd name="connsiteY185" fmla="*/ 473763 h 1236237"/>
              <a:gd name="connsiteX186" fmla="*/ 342369 w 342369"/>
              <a:gd name="connsiteY186" fmla="*/ 486168 h 1236237"/>
              <a:gd name="connsiteX187" fmla="*/ 329964 w 342369"/>
              <a:gd name="connsiteY187" fmla="*/ 498573 h 1236237"/>
              <a:gd name="connsiteX188" fmla="*/ 317559 w 342369"/>
              <a:gd name="connsiteY188" fmla="*/ 486168 h 1236237"/>
              <a:gd name="connsiteX189" fmla="*/ 329964 w 342369"/>
              <a:gd name="connsiteY189" fmla="*/ 473763 h 1236237"/>
              <a:gd name="connsiteX190" fmla="*/ 171185 w 342369"/>
              <a:gd name="connsiteY190" fmla="*/ 473763 h 1236237"/>
              <a:gd name="connsiteX191" fmla="*/ 183590 w 342369"/>
              <a:gd name="connsiteY191" fmla="*/ 486168 h 1236237"/>
              <a:gd name="connsiteX192" fmla="*/ 171185 w 342369"/>
              <a:gd name="connsiteY192" fmla="*/ 498573 h 1236237"/>
              <a:gd name="connsiteX193" fmla="*/ 158780 w 342369"/>
              <a:gd name="connsiteY193" fmla="*/ 486168 h 1236237"/>
              <a:gd name="connsiteX194" fmla="*/ 171185 w 342369"/>
              <a:gd name="connsiteY194" fmla="*/ 473763 h 1236237"/>
              <a:gd name="connsiteX195" fmla="*/ 12405 w 342369"/>
              <a:gd name="connsiteY195" fmla="*/ 473763 h 1236237"/>
              <a:gd name="connsiteX196" fmla="*/ 24810 w 342369"/>
              <a:gd name="connsiteY196" fmla="*/ 486168 h 1236237"/>
              <a:gd name="connsiteX197" fmla="*/ 12405 w 342369"/>
              <a:gd name="connsiteY197" fmla="*/ 498573 h 1236237"/>
              <a:gd name="connsiteX198" fmla="*/ 0 w 342369"/>
              <a:gd name="connsiteY198" fmla="*/ 486168 h 1236237"/>
              <a:gd name="connsiteX199" fmla="*/ 12405 w 342369"/>
              <a:gd name="connsiteY199" fmla="*/ 473763 h 1236237"/>
              <a:gd name="connsiteX200" fmla="*/ 250575 w 342369"/>
              <a:gd name="connsiteY200" fmla="*/ 443992 h 1236237"/>
              <a:gd name="connsiteX201" fmla="*/ 262980 w 342369"/>
              <a:gd name="connsiteY201" fmla="*/ 456397 h 1236237"/>
              <a:gd name="connsiteX202" fmla="*/ 250575 w 342369"/>
              <a:gd name="connsiteY202" fmla="*/ 468802 h 1236237"/>
              <a:gd name="connsiteX203" fmla="*/ 238170 w 342369"/>
              <a:gd name="connsiteY203" fmla="*/ 456397 h 1236237"/>
              <a:gd name="connsiteX204" fmla="*/ 250575 w 342369"/>
              <a:gd name="connsiteY204" fmla="*/ 443992 h 1236237"/>
              <a:gd name="connsiteX205" fmla="*/ 91795 w 342369"/>
              <a:gd name="connsiteY205" fmla="*/ 443992 h 1236237"/>
              <a:gd name="connsiteX206" fmla="*/ 104200 w 342369"/>
              <a:gd name="connsiteY206" fmla="*/ 456397 h 1236237"/>
              <a:gd name="connsiteX207" fmla="*/ 91795 w 342369"/>
              <a:gd name="connsiteY207" fmla="*/ 468802 h 1236237"/>
              <a:gd name="connsiteX208" fmla="*/ 79390 w 342369"/>
              <a:gd name="connsiteY208" fmla="*/ 456397 h 1236237"/>
              <a:gd name="connsiteX209" fmla="*/ 91795 w 342369"/>
              <a:gd name="connsiteY209" fmla="*/ 443992 h 1236237"/>
              <a:gd name="connsiteX210" fmla="*/ 329964 w 342369"/>
              <a:gd name="connsiteY210" fmla="*/ 377834 h 1236237"/>
              <a:gd name="connsiteX211" fmla="*/ 342369 w 342369"/>
              <a:gd name="connsiteY211" fmla="*/ 390239 h 1236237"/>
              <a:gd name="connsiteX212" fmla="*/ 329964 w 342369"/>
              <a:gd name="connsiteY212" fmla="*/ 402644 h 1236237"/>
              <a:gd name="connsiteX213" fmla="*/ 317559 w 342369"/>
              <a:gd name="connsiteY213" fmla="*/ 390239 h 1236237"/>
              <a:gd name="connsiteX214" fmla="*/ 329964 w 342369"/>
              <a:gd name="connsiteY214" fmla="*/ 377834 h 1236237"/>
              <a:gd name="connsiteX215" fmla="*/ 171185 w 342369"/>
              <a:gd name="connsiteY215" fmla="*/ 377834 h 1236237"/>
              <a:gd name="connsiteX216" fmla="*/ 183590 w 342369"/>
              <a:gd name="connsiteY216" fmla="*/ 390239 h 1236237"/>
              <a:gd name="connsiteX217" fmla="*/ 171185 w 342369"/>
              <a:gd name="connsiteY217" fmla="*/ 402644 h 1236237"/>
              <a:gd name="connsiteX218" fmla="*/ 158780 w 342369"/>
              <a:gd name="connsiteY218" fmla="*/ 390239 h 1236237"/>
              <a:gd name="connsiteX219" fmla="*/ 171185 w 342369"/>
              <a:gd name="connsiteY219" fmla="*/ 377834 h 1236237"/>
              <a:gd name="connsiteX220" fmla="*/ 12405 w 342369"/>
              <a:gd name="connsiteY220" fmla="*/ 377834 h 1236237"/>
              <a:gd name="connsiteX221" fmla="*/ 24810 w 342369"/>
              <a:gd name="connsiteY221" fmla="*/ 390239 h 1236237"/>
              <a:gd name="connsiteX222" fmla="*/ 12405 w 342369"/>
              <a:gd name="connsiteY222" fmla="*/ 402644 h 1236237"/>
              <a:gd name="connsiteX223" fmla="*/ 0 w 342369"/>
              <a:gd name="connsiteY223" fmla="*/ 390239 h 1236237"/>
              <a:gd name="connsiteX224" fmla="*/ 12405 w 342369"/>
              <a:gd name="connsiteY224" fmla="*/ 377834 h 1236237"/>
              <a:gd name="connsiteX225" fmla="*/ 250575 w 342369"/>
              <a:gd name="connsiteY225" fmla="*/ 348063 h 1236237"/>
              <a:gd name="connsiteX226" fmla="*/ 262980 w 342369"/>
              <a:gd name="connsiteY226" fmla="*/ 360468 h 1236237"/>
              <a:gd name="connsiteX227" fmla="*/ 250575 w 342369"/>
              <a:gd name="connsiteY227" fmla="*/ 372873 h 1236237"/>
              <a:gd name="connsiteX228" fmla="*/ 238170 w 342369"/>
              <a:gd name="connsiteY228" fmla="*/ 360468 h 1236237"/>
              <a:gd name="connsiteX229" fmla="*/ 250575 w 342369"/>
              <a:gd name="connsiteY229" fmla="*/ 348063 h 1236237"/>
              <a:gd name="connsiteX230" fmla="*/ 91795 w 342369"/>
              <a:gd name="connsiteY230" fmla="*/ 348063 h 1236237"/>
              <a:gd name="connsiteX231" fmla="*/ 104200 w 342369"/>
              <a:gd name="connsiteY231" fmla="*/ 360468 h 1236237"/>
              <a:gd name="connsiteX232" fmla="*/ 91795 w 342369"/>
              <a:gd name="connsiteY232" fmla="*/ 372873 h 1236237"/>
              <a:gd name="connsiteX233" fmla="*/ 79390 w 342369"/>
              <a:gd name="connsiteY233" fmla="*/ 360468 h 1236237"/>
              <a:gd name="connsiteX234" fmla="*/ 91795 w 342369"/>
              <a:gd name="connsiteY234" fmla="*/ 348063 h 1236237"/>
              <a:gd name="connsiteX235" fmla="*/ 329964 w 342369"/>
              <a:gd name="connsiteY235" fmla="*/ 281905 h 1236237"/>
              <a:gd name="connsiteX236" fmla="*/ 342369 w 342369"/>
              <a:gd name="connsiteY236" fmla="*/ 294310 h 1236237"/>
              <a:gd name="connsiteX237" fmla="*/ 329964 w 342369"/>
              <a:gd name="connsiteY237" fmla="*/ 306715 h 1236237"/>
              <a:gd name="connsiteX238" fmla="*/ 317559 w 342369"/>
              <a:gd name="connsiteY238" fmla="*/ 294310 h 1236237"/>
              <a:gd name="connsiteX239" fmla="*/ 329964 w 342369"/>
              <a:gd name="connsiteY239" fmla="*/ 281905 h 1236237"/>
              <a:gd name="connsiteX240" fmla="*/ 171185 w 342369"/>
              <a:gd name="connsiteY240" fmla="*/ 281905 h 1236237"/>
              <a:gd name="connsiteX241" fmla="*/ 183590 w 342369"/>
              <a:gd name="connsiteY241" fmla="*/ 294310 h 1236237"/>
              <a:gd name="connsiteX242" fmla="*/ 171185 w 342369"/>
              <a:gd name="connsiteY242" fmla="*/ 306715 h 1236237"/>
              <a:gd name="connsiteX243" fmla="*/ 158780 w 342369"/>
              <a:gd name="connsiteY243" fmla="*/ 294310 h 1236237"/>
              <a:gd name="connsiteX244" fmla="*/ 171185 w 342369"/>
              <a:gd name="connsiteY244" fmla="*/ 281905 h 1236237"/>
              <a:gd name="connsiteX245" fmla="*/ 12405 w 342369"/>
              <a:gd name="connsiteY245" fmla="*/ 281905 h 1236237"/>
              <a:gd name="connsiteX246" fmla="*/ 24810 w 342369"/>
              <a:gd name="connsiteY246" fmla="*/ 294310 h 1236237"/>
              <a:gd name="connsiteX247" fmla="*/ 12405 w 342369"/>
              <a:gd name="connsiteY247" fmla="*/ 306715 h 1236237"/>
              <a:gd name="connsiteX248" fmla="*/ 0 w 342369"/>
              <a:gd name="connsiteY248" fmla="*/ 294310 h 1236237"/>
              <a:gd name="connsiteX249" fmla="*/ 12405 w 342369"/>
              <a:gd name="connsiteY249" fmla="*/ 281905 h 1236237"/>
              <a:gd name="connsiteX250" fmla="*/ 250575 w 342369"/>
              <a:gd name="connsiteY250" fmla="*/ 252134 h 1236237"/>
              <a:gd name="connsiteX251" fmla="*/ 262980 w 342369"/>
              <a:gd name="connsiteY251" fmla="*/ 264539 h 1236237"/>
              <a:gd name="connsiteX252" fmla="*/ 250575 w 342369"/>
              <a:gd name="connsiteY252" fmla="*/ 276944 h 1236237"/>
              <a:gd name="connsiteX253" fmla="*/ 238170 w 342369"/>
              <a:gd name="connsiteY253" fmla="*/ 264539 h 1236237"/>
              <a:gd name="connsiteX254" fmla="*/ 250575 w 342369"/>
              <a:gd name="connsiteY254" fmla="*/ 252134 h 1236237"/>
              <a:gd name="connsiteX255" fmla="*/ 91795 w 342369"/>
              <a:gd name="connsiteY255" fmla="*/ 252134 h 1236237"/>
              <a:gd name="connsiteX256" fmla="*/ 104200 w 342369"/>
              <a:gd name="connsiteY256" fmla="*/ 264539 h 1236237"/>
              <a:gd name="connsiteX257" fmla="*/ 91795 w 342369"/>
              <a:gd name="connsiteY257" fmla="*/ 276944 h 1236237"/>
              <a:gd name="connsiteX258" fmla="*/ 79390 w 342369"/>
              <a:gd name="connsiteY258" fmla="*/ 264539 h 1236237"/>
              <a:gd name="connsiteX259" fmla="*/ 91795 w 342369"/>
              <a:gd name="connsiteY259" fmla="*/ 252134 h 1236237"/>
              <a:gd name="connsiteX260" fmla="*/ 329964 w 342369"/>
              <a:gd name="connsiteY260" fmla="*/ 185976 h 1236237"/>
              <a:gd name="connsiteX261" fmla="*/ 342369 w 342369"/>
              <a:gd name="connsiteY261" fmla="*/ 198381 h 1236237"/>
              <a:gd name="connsiteX262" fmla="*/ 329964 w 342369"/>
              <a:gd name="connsiteY262" fmla="*/ 210786 h 1236237"/>
              <a:gd name="connsiteX263" fmla="*/ 317559 w 342369"/>
              <a:gd name="connsiteY263" fmla="*/ 198381 h 1236237"/>
              <a:gd name="connsiteX264" fmla="*/ 329964 w 342369"/>
              <a:gd name="connsiteY264" fmla="*/ 185976 h 1236237"/>
              <a:gd name="connsiteX265" fmla="*/ 171185 w 342369"/>
              <a:gd name="connsiteY265" fmla="*/ 185976 h 1236237"/>
              <a:gd name="connsiteX266" fmla="*/ 183590 w 342369"/>
              <a:gd name="connsiteY266" fmla="*/ 198381 h 1236237"/>
              <a:gd name="connsiteX267" fmla="*/ 171185 w 342369"/>
              <a:gd name="connsiteY267" fmla="*/ 210786 h 1236237"/>
              <a:gd name="connsiteX268" fmla="*/ 158780 w 342369"/>
              <a:gd name="connsiteY268" fmla="*/ 198381 h 1236237"/>
              <a:gd name="connsiteX269" fmla="*/ 171185 w 342369"/>
              <a:gd name="connsiteY269" fmla="*/ 185976 h 1236237"/>
              <a:gd name="connsiteX270" fmla="*/ 12405 w 342369"/>
              <a:gd name="connsiteY270" fmla="*/ 185976 h 1236237"/>
              <a:gd name="connsiteX271" fmla="*/ 24810 w 342369"/>
              <a:gd name="connsiteY271" fmla="*/ 198381 h 1236237"/>
              <a:gd name="connsiteX272" fmla="*/ 12405 w 342369"/>
              <a:gd name="connsiteY272" fmla="*/ 210786 h 1236237"/>
              <a:gd name="connsiteX273" fmla="*/ 0 w 342369"/>
              <a:gd name="connsiteY273" fmla="*/ 198381 h 1236237"/>
              <a:gd name="connsiteX274" fmla="*/ 12405 w 342369"/>
              <a:gd name="connsiteY274" fmla="*/ 185976 h 1236237"/>
              <a:gd name="connsiteX275" fmla="*/ 250575 w 342369"/>
              <a:gd name="connsiteY275" fmla="*/ 156204 h 1236237"/>
              <a:gd name="connsiteX276" fmla="*/ 262980 w 342369"/>
              <a:gd name="connsiteY276" fmla="*/ 168609 h 1236237"/>
              <a:gd name="connsiteX277" fmla="*/ 250575 w 342369"/>
              <a:gd name="connsiteY277" fmla="*/ 181014 h 1236237"/>
              <a:gd name="connsiteX278" fmla="*/ 238170 w 342369"/>
              <a:gd name="connsiteY278" fmla="*/ 168609 h 1236237"/>
              <a:gd name="connsiteX279" fmla="*/ 250575 w 342369"/>
              <a:gd name="connsiteY279" fmla="*/ 156204 h 1236237"/>
              <a:gd name="connsiteX280" fmla="*/ 91795 w 342369"/>
              <a:gd name="connsiteY280" fmla="*/ 156204 h 1236237"/>
              <a:gd name="connsiteX281" fmla="*/ 104200 w 342369"/>
              <a:gd name="connsiteY281" fmla="*/ 168609 h 1236237"/>
              <a:gd name="connsiteX282" fmla="*/ 91795 w 342369"/>
              <a:gd name="connsiteY282" fmla="*/ 181014 h 1236237"/>
              <a:gd name="connsiteX283" fmla="*/ 79390 w 342369"/>
              <a:gd name="connsiteY283" fmla="*/ 168609 h 1236237"/>
              <a:gd name="connsiteX284" fmla="*/ 91795 w 342369"/>
              <a:gd name="connsiteY284" fmla="*/ 156204 h 1236237"/>
              <a:gd name="connsiteX285" fmla="*/ 329964 w 342369"/>
              <a:gd name="connsiteY285" fmla="*/ 90046 h 1236237"/>
              <a:gd name="connsiteX286" fmla="*/ 342369 w 342369"/>
              <a:gd name="connsiteY286" fmla="*/ 102451 h 1236237"/>
              <a:gd name="connsiteX287" fmla="*/ 329964 w 342369"/>
              <a:gd name="connsiteY287" fmla="*/ 114856 h 1236237"/>
              <a:gd name="connsiteX288" fmla="*/ 317559 w 342369"/>
              <a:gd name="connsiteY288" fmla="*/ 102451 h 1236237"/>
              <a:gd name="connsiteX289" fmla="*/ 329964 w 342369"/>
              <a:gd name="connsiteY289" fmla="*/ 90046 h 1236237"/>
              <a:gd name="connsiteX290" fmla="*/ 171185 w 342369"/>
              <a:gd name="connsiteY290" fmla="*/ 90046 h 1236237"/>
              <a:gd name="connsiteX291" fmla="*/ 183590 w 342369"/>
              <a:gd name="connsiteY291" fmla="*/ 102451 h 1236237"/>
              <a:gd name="connsiteX292" fmla="*/ 171185 w 342369"/>
              <a:gd name="connsiteY292" fmla="*/ 114856 h 1236237"/>
              <a:gd name="connsiteX293" fmla="*/ 158780 w 342369"/>
              <a:gd name="connsiteY293" fmla="*/ 102451 h 1236237"/>
              <a:gd name="connsiteX294" fmla="*/ 171185 w 342369"/>
              <a:gd name="connsiteY294" fmla="*/ 90046 h 1236237"/>
              <a:gd name="connsiteX295" fmla="*/ 12405 w 342369"/>
              <a:gd name="connsiteY295" fmla="*/ 90046 h 1236237"/>
              <a:gd name="connsiteX296" fmla="*/ 24810 w 342369"/>
              <a:gd name="connsiteY296" fmla="*/ 102451 h 1236237"/>
              <a:gd name="connsiteX297" fmla="*/ 12405 w 342369"/>
              <a:gd name="connsiteY297" fmla="*/ 114856 h 1236237"/>
              <a:gd name="connsiteX298" fmla="*/ 0 w 342369"/>
              <a:gd name="connsiteY298" fmla="*/ 102451 h 1236237"/>
              <a:gd name="connsiteX299" fmla="*/ 12405 w 342369"/>
              <a:gd name="connsiteY299" fmla="*/ 90046 h 1236237"/>
              <a:gd name="connsiteX300" fmla="*/ 250575 w 342369"/>
              <a:gd name="connsiteY300" fmla="*/ 60275 h 1236237"/>
              <a:gd name="connsiteX301" fmla="*/ 262980 w 342369"/>
              <a:gd name="connsiteY301" fmla="*/ 72680 h 1236237"/>
              <a:gd name="connsiteX302" fmla="*/ 250575 w 342369"/>
              <a:gd name="connsiteY302" fmla="*/ 85085 h 1236237"/>
              <a:gd name="connsiteX303" fmla="*/ 238170 w 342369"/>
              <a:gd name="connsiteY303" fmla="*/ 72680 h 1236237"/>
              <a:gd name="connsiteX304" fmla="*/ 250575 w 342369"/>
              <a:gd name="connsiteY304" fmla="*/ 60275 h 1236237"/>
              <a:gd name="connsiteX305" fmla="*/ 91795 w 342369"/>
              <a:gd name="connsiteY305" fmla="*/ 60275 h 1236237"/>
              <a:gd name="connsiteX306" fmla="*/ 104200 w 342369"/>
              <a:gd name="connsiteY306" fmla="*/ 72680 h 1236237"/>
              <a:gd name="connsiteX307" fmla="*/ 91795 w 342369"/>
              <a:gd name="connsiteY307" fmla="*/ 85085 h 1236237"/>
              <a:gd name="connsiteX308" fmla="*/ 79390 w 342369"/>
              <a:gd name="connsiteY308" fmla="*/ 72680 h 1236237"/>
              <a:gd name="connsiteX309" fmla="*/ 91795 w 342369"/>
              <a:gd name="connsiteY309" fmla="*/ 60275 h 1236237"/>
              <a:gd name="connsiteX310" fmla="*/ 320261 w 342369"/>
              <a:gd name="connsiteY310" fmla="*/ 0 h 1236237"/>
              <a:gd name="connsiteX311" fmla="*/ 339668 w 342369"/>
              <a:gd name="connsiteY311" fmla="*/ 0 h 1236237"/>
              <a:gd name="connsiteX312" fmla="*/ 342369 w 342369"/>
              <a:gd name="connsiteY312" fmla="*/ 6522 h 1236237"/>
              <a:gd name="connsiteX313" fmla="*/ 329964 w 342369"/>
              <a:gd name="connsiteY313" fmla="*/ 18927 h 1236237"/>
              <a:gd name="connsiteX314" fmla="*/ 317559 w 342369"/>
              <a:gd name="connsiteY314" fmla="*/ 6522 h 1236237"/>
              <a:gd name="connsiteX315" fmla="*/ 161482 w 342369"/>
              <a:gd name="connsiteY315" fmla="*/ 0 h 1236237"/>
              <a:gd name="connsiteX316" fmla="*/ 180889 w 342369"/>
              <a:gd name="connsiteY316" fmla="*/ 0 h 1236237"/>
              <a:gd name="connsiteX317" fmla="*/ 183590 w 342369"/>
              <a:gd name="connsiteY317" fmla="*/ 6522 h 1236237"/>
              <a:gd name="connsiteX318" fmla="*/ 171185 w 342369"/>
              <a:gd name="connsiteY318" fmla="*/ 18927 h 1236237"/>
              <a:gd name="connsiteX319" fmla="*/ 158780 w 342369"/>
              <a:gd name="connsiteY319" fmla="*/ 6522 h 1236237"/>
              <a:gd name="connsiteX320" fmla="*/ 2702 w 342369"/>
              <a:gd name="connsiteY320" fmla="*/ 0 h 1236237"/>
              <a:gd name="connsiteX321" fmla="*/ 22109 w 342369"/>
              <a:gd name="connsiteY321" fmla="*/ 0 h 1236237"/>
              <a:gd name="connsiteX322" fmla="*/ 24810 w 342369"/>
              <a:gd name="connsiteY322" fmla="*/ 6522 h 1236237"/>
              <a:gd name="connsiteX323" fmla="*/ 12405 w 342369"/>
              <a:gd name="connsiteY323" fmla="*/ 18927 h 1236237"/>
              <a:gd name="connsiteX324" fmla="*/ 0 w 342369"/>
              <a:gd name="connsiteY324" fmla="*/ 6522 h 123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342369" h="1236237">
                <a:moveTo>
                  <a:pt x="250575" y="1211427"/>
                </a:moveTo>
                <a:cubicBezTo>
                  <a:pt x="257426" y="1211427"/>
                  <a:pt x="262980" y="1216981"/>
                  <a:pt x="262980" y="1223832"/>
                </a:cubicBezTo>
                <a:cubicBezTo>
                  <a:pt x="262980" y="1230683"/>
                  <a:pt x="257426" y="1236237"/>
                  <a:pt x="250575" y="1236237"/>
                </a:cubicBezTo>
                <a:cubicBezTo>
                  <a:pt x="243724" y="1236237"/>
                  <a:pt x="238170" y="1230683"/>
                  <a:pt x="238170" y="1223832"/>
                </a:cubicBezTo>
                <a:cubicBezTo>
                  <a:pt x="238170" y="1216981"/>
                  <a:pt x="243724" y="1211427"/>
                  <a:pt x="250575" y="1211427"/>
                </a:cubicBezTo>
                <a:close/>
                <a:moveTo>
                  <a:pt x="91795" y="1211427"/>
                </a:moveTo>
                <a:cubicBezTo>
                  <a:pt x="98646" y="1211427"/>
                  <a:pt x="104200" y="1216981"/>
                  <a:pt x="104200" y="1223832"/>
                </a:cubicBezTo>
                <a:cubicBezTo>
                  <a:pt x="104200" y="1230683"/>
                  <a:pt x="98646" y="1236237"/>
                  <a:pt x="91795" y="1236237"/>
                </a:cubicBezTo>
                <a:cubicBezTo>
                  <a:pt x="84944" y="1236237"/>
                  <a:pt x="79390" y="1230683"/>
                  <a:pt x="79390" y="1223832"/>
                </a:cubicBezTo>
                <a:cubicBezTo>
                  <a:pt x="79390" y="1216981"/>
                  <a:pt x="84944" y="1211427"/>
                  <a:pt x="91795" y="1211427"/>
                </a:cubicBezTo>
                <a:close/>
                <a:moveTo>
                  <a:pt x="329964" y="1145269"/>
                </a:moveTo>
                <a:cubicBezTo>
                  <a:pt x="336815" y="1145269"/>
                  <a:pt x="342369" y="1150823"/>
                  <a:pt x="342369" y="1157674"/>
                </a:cubicBezTo>
                <a:cubicBezTo>
                  <a:pt x="342369" y="1164525"/>
                  <a:pt x="336815" y="1170079"/>
                  <a:pt x="329964" y="1170079"/>
                </a:cubicBezTo>
                <a:cubicBezTo>
                  <a:pt x="323113" y="1170079"/>
                  <a:pt x="317559" y="1164525"/>
                  <a:pt x="317559" y="1157674"/>
                </a:cubicBezTo>
                <a:cubicBezTo>
                  <a:pt x="317559" y="1150823"/>
                  <a:pt x="323113" y="1145269"/>
                  <a:pt x="329964" y="1145269"/>
                </a:cubicBezTo>
                <a:close/>
                <a:moveTo>
                  <a:pt x="171185" y="1145269"/>
                </a:moveTo>
                <a:cubicBezTo>
                  <a:pt x="178036" y="1145269"/>
                  <a:pt x="183590" y="1150823"/>
                  <a:pt x="183590" y="1157674"/>
                </a:cubicBezTo>
                <a:cubicBezTo>
                  <a:pt x="183590" y="1164525"/>
                  <a:pt x="178036" y="1170079"/>
                  <a:pt x="171185" y="1170079"/>
                </a:cubicBezTo>
                <a:cubicBezTo>
                  <a:pt x="164334" y="1170079"/>
                  <a:pt x="158780" y="1164525"/>
                  <a:pt x="158780" y="1157674"/>
                </a:cubicBezTo>
                <a:cubicBezTo>
                  <a:pt x="158780" y="1150823"/>
                  <a:pt x="164334" y="1145269"/>
                  <a:pt x="171185" y="1145269"/>
                </a:cubicBezTo>
                <a:close/>
                <a:moveTo>
                  <a:pt x="12405" y="1145269"/>
                </a:moveTo>
                <a:cubicBezTo>
                  <a:pt x="19256" y="1145269"/>
                  <a:pt x="24810" y="1150823"/>
                  <a:pt x="24810" y="1157674"/>
                </a:cubicBezTo>
                <a:cubicBezTo>
                  <a:pt x="24810" y="1164525"/>
                  <a:pt x="19256" y="1170079"/>
                  <a:pt x="12405" y="1170079"/>
                </a:cubicBezTo>
                <a:cubicBezTo>
                  <a:pt x="5554" y="1170079"/>
                  <a:pt x="0" y="1164525"/>
                  <a:pt x="0" y="1157674"/>
                </a:cubicBezTo>
                <a:cubicBezTo>
                  <a:pt x="0" y="1150823"/>
                  <a:pt x="5554" y="1145269"/>
                  <a:pt x="12405" y="1145269"/>
                </a:cubicBezTo>
                <a:close/>
                <a:moveTo>
                  <a:pt x="250575" y="1115497"/>
                </a:moveTo>
                <a:cubicBezTo>
                  <a:pt x="257426" y="1115497"/>
                  <a:pt x="262980" y="1121051"/>
                  <a:pt x="262980" y="1127902"/>
                </a:cubicBezTo>
                <a:cubicBezTo>
                  <a:pt x="262980" y="1134753"/>
                  <a:pt x="257426" y="1140307"/>
                  <a:pt x="250575" y="1140307"/>
                </a:cubicBezTo>
                <a:cubicBezTo>
                  <a:pt x="243724" y="1140307"/>
                  <a:pt x="238170" y="1134753"/>
                  <a:pt x="238170" y="1127902"/>
                </a:cubicBezTo>
                <a:cubicBezTo>
                  <a:pt x="238170" y="1121051"/>
                  <a:pt x="243724" y="1115497"/>
                  <a:pt x="250575" y="1115497"/>
                </a:cubicBezTo>
                <a:close/>
                <a:moveTo>
                  <a:pt x="91795" y="1115497"/>
                </a:moveTo>
                <a:cubicBezTo>
                  <a:pt x="98646" y="1115497"/>
                  <a:pt x="104200" y="1121051"/>
                  <a:pt x="104200" y="1127902"/>
                </a:cubicBezTo>
                <a:cubicBezTo>
                  <a:pt x="104200" y="1134753"/>
                  <a:pt x="98646" y="1140307"/>
                  <a:pt x="91795" y="1140307"/>
                </a:cubicBezTo>
                <a:cubicBezTo>
                  <a:pt x="84944" y="1140307"/>
                  <a:pt x="79390" y="1134753"/>
                  <a:pt x="79390" y="1127902"/>
                </a:cubicBezTo>
                <a:cubicBezTo>
                  <a:pt x="79390" y="1121051"/>
                  <a:pt x="84944" y="1115497"/>
                  <a:pt x="91795" y="1115497"/>
                </a:cubicBezTo>
                <a:close/>
                <a:moveTo>
                  <a:pt x="329964" y="1049339"/>
                </a:moveTo>
                <a:cubicBezTo>
                  <a:pt x="336815" y="1049339"/>
                  <a:pt x="342369" y="1054893"/>
                  <a:pt x="342369" y="1061744"/>
                </a:cubicBezTo>
                <a:cubicBezTo>
                  <a:pt x="342369" y="1068595"/>
                  <a:pt x="336815" y="1074149"/>
                  <a:pt x="329964" y="1074149"/>
                </a:cubicBezTo>
                <a:cubicBezTo>
                  <a:pt x="323113" y="1074149"/>
                  <a:pt x="317559" y="1068595"/>
                  <a:pt x="317559" y="1061744"/>
                </a:cubicBezTo>
                <a:cubicBezTo>
                  <a:pt x="317559" y="1054893"/>
                  <a:pt x="323113" y="1049339"/>
                  <a:pt x="329964" y="1049339"/>
                </a:cubicBezTo>
                <a:close/>
                <a:moveTo>
                  <a:pt x="171185" y="1049339"/>
                </a:moveTo>
                <a:cubicBezTo>
                  <a:pt x="178036" y="1049339"/>
                  <a:pt x="183590" y="1054893"/>
                  <a:pt x="183590" y="1061744"/>
                </a:cubicBezTo>
                <a:cubicBezTo>
                  <a:pt x="183590" y="1068595"/>
                  <a:pt x="178036" y="1074149"/>
                  <a:pt x="171185" y="1074149"/>
                </a:cubicBezTo>
                <a:cubicBezTo>
                  <a:pt x="164334" y="1074149"/>
                  <a:pt x="158780" y="1068595"/>
                  <a:pt x="158780" y="1061744"/>
                </a:cubicBezTo>
                <a:cubicBezTo>
                  <a:pt x="158780" y="1054893"/>
                  <a:pt x="164334" y="1049339"/>
                  <a:pt x="171185" y="1049339"/>
                </a:cubicBezTo>
                <a:close/>
                <a:moveTo>
                  <a:pt x="12405" y="1049339"/>
                </a:moveTo>
                <a:cubicBezTo>
                  <a:pt x="19256" y="1049339"/>
                  <a:pt x="24810" y="1054893"/>
                  <a:pt x="24810" y="1061744"/>
                </a:cubicBezTo>
                <a:cubicBezTo>
                  <a:pt x="24810" y="1068595"/>
                  <a:pt x="19256" y="1074149"/>
                  <a:pt x="12405" y="1074149"/>
                </a:cubicBezTo>
                <a:cubicBezTo>
                  <a:pt x="5554" y="1074149"/>
                  <a:pt x="0" y="1068595"/>
                  <a:pt x="0" y="1061744"/>
                </a:cubicBezTo>
                <a:cubicBezTo>
                  <a:pt x="0" y="1054893"/>
                  <a:pt x="5554" y="1049339"/>
                  <a:pt x="12405" y="1049339"/>
                </a:cubicBezTo>
                <a:close/>
                <a:moveTo>
                  <a:pt x="250575" y="1019568"/>
                </a:moveTo>
                <a:cubicBezTo>
                  <a:pt x="257426" y="1019568"/>
                  <a:pt x="262980" y="1025122"/>
                  <a:pt x="262980" y="1031973"/>
                </a:cubicBezTo>
                <a:cubicBezTo>
                  <a:pt x="262980" y="1038824"/>
                  <a:pt x="257426" y="1044378"/>
                  <a:pt x="250575" y="1044378"/>
                </a:cubicBezTo>
                <a:cubicBezTo>
                  <a:pt x="243724" y="1044378"/>
                  <a:pt x="238170" y="1038824"/>
                  <a:pt x="238170" y="1031973"/>
                </a:cubicBezTo>
                <a:cubicBezTo>
                  <a:pt x="238170" y="1025122"/>
                  <a:pt x="243724" y="1019568"/>
                  <a:pt x="250575" y="1019568"/>
                </a:cubicBezTo>
                <a:close/>
                <a:moveTo>
                  <a:pt x="91795" y="1019568"/>
                </a:moveTo>
                <a:cubicBezTo>
                  <a:pt x="98646" y="1019568"/>
                  <a:pt x="104200" y="1025122"/>
                  <a:pt x="104200" y="1031973"/>
                </a:cubicBezTo>
                <a:cubicBezTo>
                  <a:pt x="104200" y="1038824"/>
                  <a:pt x="98646" y="1044378"/>
                  <a:pt x="91795" y="1044378"/>
                </a:cubicBezTo>
                <a:cubicBezTo>
                  <a:pt x="84944" y="1044378"/>
                  <a:pt x="79390" y="1038824"/>
                  <a:pt x="79390" y="1031973"/>
                </a:cubicBezTo>
                <a:cubicBezTo>
                  <a:pt x="79390" y="1025122"/>
                  <a:pt x="84944" y="1019568"/>
                  <a:pt x="91795" y="1019568"/>
                </a:cubicBezTo>
                <a:close/>
                <a:moveTo>
                  <a:pt x="329964" y="953410"/>
                </a:moveTo>
                <a:cubicBezTo>
                  <a:pt x="336815" y="953410"/>
                  <a:pt x="342369" y="958964"/>
                  <a:pt x="342369" y="965815"/>
                </a:cubicBezTo>
                <a:cubicBezTo>
                  <a:pt x="342369" y="972666"/>
                  <a:pt x="336815" y="978220"/>
                  <a:pt x="329964" y="978220"/>
                </a:cubicBezTo>
                <a:cubicBezTo>
                  <a:pt x="323113" y="978220"/>
                  <a:pt x="317559" y="972666"/>
                  <a:pt x="317559" y="965815"/>
                </a:cubicBezTo>
                <a:cubicBezTo>
                  <a:pt x="317559" y="958964"/>
                  <a:pt x="323113" y="953410"/>
                  <a:pt x="329964" y="953410"/>
                </a:cubicBezTo>
                <a:close/>
                <a:moveTo>
                  <a:pt x="171185" y="953410"/>
                </a:moveTo>
                <a:cubicBezTo>
                  <a:pt x="178036" y="953410"/>
                  <a:pt x="183590" y="958964"/>
                  <a:pt x="183590" y="965815"/>
                </a:cubicBezTo>
                <a:cubicBezTo>
                  <a:pt x="183590" y="972666"/>
                  <a:pt x="178036" y="978220"/>
                  <a:pt x="171185" y="978220"/>
                </a:cubicBezTo>
                <a:cubicBezTo>
                  <a:pt x="164334" y="978220"/>
                  <a:pt x="158780" y="972666"/>
                  <a:pt x="158780" y="965815"/>
                </a:cubicBezTo>
                <a:cubicBezTo>
                  <a:pt x="158780" y="958964"/>
                  <a:pt x="164334" y="953410"/>
                  <a:pt x="171185" y="953410"/>
                </a:cubicBezTo>
                <a:close/>
                <a:moveTo>
                  <a:pt x="12405" y="953410"/>
                </a:moveTo>
                <a:cubicBezTo>
                  <a:pt x="19256" y="953410"/>
                  <a:pt x="24810" y="958964"/>
                  <a:pt x="24810" y="965815"/>
                </a:cubicBezTo>
                <a:cubicBezTo>
                  <a:pt x="24810" y="972666"/>
                  <a:pt x="19256" y="978220"/>
                  <a:pt x="12405" y="978220"/>
                </a:cubicBezTo>
                <a:cubicBezTo>
                  <a:pt x="5554" y="978220"/>
                  <a:pt x="0" y="972666"/>
                  <a:pt x="0" y="965815"/>
                </a:cubicBezTo>
                <a:cubicBezTo>
                  <a:pt x="0" y="958964"/>
                  <a:pt x="5554" y="953410"/>
                  <a:pt x="12405" y="953410"/>
                </a:cubicBezTo>
                <a:close/>
                <a:moveTo>
                  <a:pt x="250575" y="923639"/>
                </a:moveTo>
                <a:cubicBezTo>
                  <a:pt x="257426" y="923639"/>
                  <a:pt x="262980" y="929193"/>
                  <a:pt x="262980" y="936044"/>
                </a:cubicBezTo>
                <a:cubicBezTo>
                  <a:pt x="262980" y="942895"/>
                  <a:pt x="257426" y="948449"/>
                  <a:pt x="250575" y="948449"/>
                </a:cubicBezTo>
                <a:cubicBezTo>
                  <a:pt x="243724" y="948449"/>
                  <a:pt x="238170" y="942895"/>
                  <a:pt x="238170" y="936044"/>
                </a:cubicBezTo>
                <a:cubicBezTo>
                  <a:pt x="238170" y="929193"/>
                  <a:pt x="243724" y="923639"/>
                  <a:pt x="250575" y="923639"/>
                </a:cubicBezTo>
                <a:close/>
                <a:moveTo>
                  <a:pt x="91795" y="923639"/>
                </a:moveTo>
                <a:cubicBezTo>
                  <a:pt x="98646" y="923639"/>
                  <a:pt x="104200" y="929193"/>
                  <a:pt x="104200" y="936044"/>
                </a:cubicBezTo>
                <a:cubicBezTo>
                  <a:pt x="104200" y="942895"/>
                  <a:pt x="98646" y="948449"/>
                  <a:pt x="91795" y="948449"/>
                </a:cubicBezTo>
                <a:cubicBezTo>
                  <a:pt x="84944" y="948449"/>
                  <a:pt x="79390" y="942895"/>
                  <a:pt x="79390" y="936044"/>
                </a:cubicBezTo>
                <a:cubicBezTo>
                  <a:pt x="79390" y="929193"/>
                  <a:pt x="84944" y="923639"/>
                  <a:pt x="91795" y="923639"/>
                </a:cubicBezTo>
                <a:close/>
                <a:moveTo>
                  <a:pt x="329964" y="857481"/>
                </a:moveTo>
                <a:cubicBezTo>
                  <a:pt x="336815" y="857481"/>
                  <a:pt x="342369" y="863035"/>
                  <a:pt x="342369" y="869886"/>
                </a:cubicBezTo>
                <a:cubicBezTo>
                  <a:pt x="342369" y="876737"/>
                  <a:pt x="336815" y="882291"/>
                  <a:pt x="329964" y="882291"/>
                </a:cubicBezTo>
                <a:cubicBezTo>
                  <a:pt x="323113" y="882291"/>
                  <a:pt x="317559" y="876737"/>
                  <a:pt x="317559" y="869886"/>
                </a:cubicBezTo>
                <a:cubicBezTo>
                  <a:pt x="317559" y="863035"/>
                  <a:pt x="323113" y="857481"/>
                  <a:pt x="329964" y="857481"/>
                </a:cubicBezTo>
                <a:close/>
                <a:moveTo>
                  <a:pt x="171185" y="857481"/>
                </a:moveTo>
                <a:cubicBezTo>
                  <a:pt x="178036" y="857481"/>
                  <a:pt x="183590" y="863035"/>
                  <a:pt x="183590" y="869886"/>
                </a:cubicBezTo>
                <a:cubicBezTo>
                  <a:pt x="183590" y="876737"/>
                  <a:pt x="178036" y="882291"/>
                  <a:pt x="171185" y="882291"/>
                </a:cubicBezTo>
                <a:cubicBezTo>
                  <a:pt x="164334" y="882291"/>
                  <a:pt x="158780" y="876737"/>
                  <a:pt x="158780" y="869886"/>
                </a:cubicBezTo>
                <a:cubicBezTo>
                  <a:pt x="158780" y="863035"/>
                  <a:pt x="164334" y="857481"/>
                  <a:pt x="171185" y="857481"/>
                </a:cubicBezTo>
                <a:close/>
                <a:moveTo>
                  <a:pt x="12405" y="857481"/>
                </a:moveTo>
                <a:cubicBezTo>
                  <a:pt x="19256" y="857481"/>
                  <a:pt x="24810" y="863035"/>
                  <a:pt x="24810" y="869886"/>
                </a:cubicBezTo>
                <a:cubicBezTo>
                  <a:pt x="24810" y="876737"/>
                  <a:pt x="19256" y="882291"/>
                  <a:pt x="12405" y="882291"/>
                </a:cubicBezTo>
                <a:cubicBezTo>
                  <a:pt x="5554" y="882291"/>
                  <a:pt x="0" y="876737"/>
                  <a:pt x="0" y="869886"/>
                </a:cubicBezTo>
                <a:cubicBezTo>
                  <a:pt x="0" y="863035"/>
                  <a:pt x="5554" y="857481"/>
                  <a:pt x="12405" y="857481"/>
                </a:cubicBezTo>
                <a:close/>
                <a:moveTo>
                  <a:pt x="250575" y="827709"/>
                </a:moveTo>
                <a:cubicBezTo>
                  <a:pt x="257426" y="827709"/>
                  <a:pt x="262980" y="833263"/>
                  <a:pt x="262980" y="840114"/>
                </a:cubicBezTo>
                <a:cubicBezTo>
                  <a:pt x="262980" y="846965"/>
                  <a:pt x="257426" y="852519"/>
                  <a:pt x="250575" y="852519"/>
                </a:cubicBezTo>
                <a:cubicBezTo>
                  <a:pt x="243724" y="852519"/>
                  <a:pt x="238170" y="846965"/>
                  <a:pt x="238170" y="840114"/>
                </a:cubicBezTo>
                <a:cubicBezTo>
                  <a:pt x="238170" y="833263"/>
                  <a:pt x="243724" y="827709"/>
                  <a:pt x="250575" y="827709"/>
                </a:cubicBezTo>
                <a:close/>
                <a:moveTo>
                  <a:pt x="91795" y="827709"/>
                </a:moveTo>
                <a:cubicBezTo>
                  <a:pt x="98646" y="827709"/>
                  <a:pt x="104200" y="833263"/>
                  <a:pt x="104200" y="840114"/>
                </a:cubicBezTo>
                <a:cubicBezTo>
                  <a:pt x="104200" y="846965"/>
                  <a:pt x="98646" y="852519"/>
                  <a:pt x="91795" y="852519"/>
                </a:cubicBezTo>
                <a:cubicBezTo>
                  <a:pt x="84944" y="852519"/>
                  <a:pt x="79390" y="846965"/>
                  <a:pt x="79390" y="840114"/>
                </a:cubicBezTo>
                <a:cubicBezTo>
                  <a:pt x="79390" y="833263"/>
                  <a:pt x="84944" y="827709"/>
                  <a:pt x="91795" y="827709"/>
                </a:cubicBezTo>
                <a:close/>
                <a:moveTo>
                  <a:pt x="329964" y="761551"/>
                </a:moveTo>
                <a:cubicBezTo>
                  <a:pt x="336815" y="761551"/>
                  <a:pt x="342369" y="767105"/>
                  <a:pt x="342369" y="773956"/>
                </a:cubicBezTo>
                <a:cubicBezTo>
                  <a:pt x="342369" y="780807"/>
                  <a:pt x="336815" y="786361"/>
                  <a:pt x="329964" y="786361"/>
                </a:cubicBezTo>
                <a:cubicBezTo>
                  <a:pt x="323113" y="786361"/>
                  <a:pt x="317559" y="780807"/>
                  <a:pt x="317559" y="773956"/>
                </a:cubicBezTo>
                <a:cubicBezTo>
                  <a:pt x="317559" y="767105"/>
                  <a:pt x="323113" y="761551"/>
                  <a:pt x="329964" y="761551"/>
                </a:cubicBezTo>
                <a:close/>
                <a:moveTo>
                  <a:pt x="171185" y="761551"/>
                </a:moveTo>
                <a:cubicBezTo>
                  <a:pt x="178036" y="761551"/>
                  <a:pt x="183590" y="767105"/>
                  <a:pt x="183590" y="773956"/>
                </a:cubicBezTo>
                <a:cubicBezTo>
                  <a:pt x="183590" y="780807"/>
                  <a:pt x="178036" y="786361"/>
                  <a:pt x="171185" y="786361"/>
                </a:cubicBezTo>
                <a:cubicBezTo>
                  <a:pt x="164334" y="786361"/>
                  <a:pt x="158780" y="780807"/>
                  <a:pt x="158780" y="773956"/>
                </a:cubicBezTo>
                <a:cubicBezTo>
                  <a:pt x="158780" y="767105"/>
                  <a:pt x="164334" y="761551"/>
                  <a:pt x="171185" y="761551"/>
                </a:cubicBezTo>
                <a:close/>
                <a:moveTo>
                  <a:pt x="12405" y="761551"/>
                </a:moveTo>
                <a:cubicBezTo>
                  <a:pt x="19256" y="761551"/>
                  <a:pt x="24810" y="767105"/>
                  <a:pt x="24810" y="773956"/>
                </a:cubicBezTo>
                <a:cubicBezTo>
                  <a:pt x="24810" y="780807"/>
                  <a:pt x="19256" y="786361"/>
                  <a:pt x="12405" y="786361"/>
                </a:cubicBezTo>
                <a:cubicBezTo>
                  <a:pt x="5554" y="786361"/>
                  <a:pt x="0" y="780807"/>
                  <a:pt x="0" y="773956"/>
                </a:cubicBezTo>
                <a:cubicBezTo>
                  <a:pt x="0" y="767105"/>
                  <a:pt x="5554" y="761551"/>
                  <a:pt x="12405" y="761551"/>
                </a:cubicBezTo>
                <a:close/>
                <a:moveTo>
                  <a:pt x="250575" y="731780"/>
                </a:moveTo>
                <a:cubicBezTo>
                  <a:pt x="257426" y="731780"/>
                  <a:pt x="262980" y="737334"/>
                  <a:pt x="262980" y="744185"/>
                </a:cubicBezTo>
                <a:cubicBezTo>
                  <a:pt x="262980" y="751036"/>
                  <a:pt x="257426" y="756590"/>
                  <a:pt x="250575" y="756590"/>
                </a:cubicBezTo>
                <a:cubicBezTo>
                  <a:pt x="243724" y="756590"/>
                  <a:pt x="238170" y="751036"/>
                  <a:pt x="238170" y="744185"/>
                </a:cubicBezTo>
                <a:cubicBezTo>
                  <a:pt x="238170" y="737334"/>
                  <a:pt x="243724" y="731780"/>
                  <a:pt x="250575" y="731780"/>
                </a:cubicBezTo>
                <a:close/>
                <a:moveTo>
                  <a:pt x="91795" y="731780"/>
                </a:moveTo>
                <a:cubicBezTo>
                  <a:pt x="98646" y="731780"/>
                  <a:pt x="104200" y="737334"/>
                  <a:pt x="104200" y="744185"/>
                </a:cubicBezTo>
                <a:cubicBezTo>
                  <a:pt x="104200" y="751036"/>
                  <a:pt x="98646" y="756590"/>
                  <a:pt x="91795" y="756590"/>
                </a:cubicBezTo>
                <a:cubicBezTo>
                  <a:pt x="84944" y="756590"/>
                  <a:pt x="79390" y="751036"/>
                  <a:pt x="79390" y="744185"/>
                </a:cubicBezTo>
                <a:cubicBezTo>
                  <a:pt x="79390" y="737334"/>
                  <a:pt x="84944" y="731780"/>
                  <a:pt x="91795" y="731780"/>
                </a:cubicBezTo>
                <a:close/>
                <a:moveTo>
                  <a:pt x="329964" y="665622"/>
                </a:moveTo>
                <a:cubicBezTo>
                  <a:pt x="336815" y="665622"/>
                  <a:pt x="342369" y="671176"/>
                  <a:pt x="342369" y="678027"/>
                </a:cubicBezTo>
                <a:cubicBezTo>
                  <a:pt x="342369" y="684878"/>
                  <a:pt x="336815" y="690432"/>
                  <a:pt x="329964" y="690432"/>
                </a:cubicBezTo>
                <a:cubicBezTo>
                  <a:pt x="323113" y="690432"/>
                  <a:pt x="317559" y="684878"/>
                  <a:pt x="317559" y="678027"/>
                </a:cubicBezTo>
                <a:cubicBezTo>
                  <a:pt x="317559" y="671176"/>
                  <a:pt x="323113" y="665622"/>
                  <a:pt x="329964" y="665622"/>
                </a:cubicBezTo>
                <a:close/>
                <a:moveTo>
                  <a:pt x="171185" y="665622"/>
                </a:moveTo>
                <a:cubicBezTo>
                  <a:pt x="178036" y="665622"/>
                  <a:pt x="183590" y="671176"/>
                  <a:pt x="183590" y="678027"/>
                </a:cubicBezTo>
                <a:cubicBezTo>
                  <a:pt x="183590" y="684878"/>
                  <a:pt x="178036" y="690432"/>
                  <a:pt x="171185" y="690432"/>
                </a:cubicBezTo>
                <a:cubicBezTo>
                  <a:pt x="164334" y="690432"/>
                  <a:pt x="158780" y="684878"/>
                  <a:pt x="158780" y="678027"/>
                </a:cubicBezTo>
                <a:cubicBezTo>
                  <a:pt x="158780" y="671176"/>
                  <a:pt x="164334" y="665622"/>
                  <a:pt x="171185" y="665622"/>
                </a:cubicBezTo>
                <a:close/>
                <a:moveTo>
                  <a:pt x="12405" y="665622"/>
                </a:moveTo>
                <a:cubicBezTo>
                  <a:pt x="19256" y="665622"/>
                  <a:pt x="24810" y="671176"/>
                  <a:pt x="24810" y="678027"/>
                </a:cubicBezTo>
                <a:cubicBezTo>
                  <a:pt x="24810" y="684878"/>
                  <a:pt x="19256" y="690432"/>
                  <a:pt x="12405" y="690432"/>
                </a:cubicBezTo>
                <a:cubicBezTo>
                  <a:pt x="5554" y="690432"/>
                  <a:pt x="0" y="684878"/>
                  <a:pt x="0" y="678027"/>
                </a:cubicBezTo>
                <a:cubicBezTo>
                  <a:pt x="0" y="671176"/>
                  <a:pt x="5554" y="665622"/>
                  <a:pt x="12405" y="665622"/>
                </a:cubicBezTo>
                <a:close/>
                <a:moveTo>
                  <a:pt x="250575" y="635851"/>
                </a:moveTo>
                <a:cubicBezTo>
                  <a:pt x="257426" y="635851"/>
                  <a:pt x="262980" y="641405"/>
                  <a:pt x="262980" y="648256"/>
                </a:cubicBezTo>
                <a:cubicBezTo>
                  <a:pt x="262980" y="655107"/>
                  <a:pt x="257426" y="660661"/>
                  <a:pt x="250575" y="660661"/>
                </a:cubicBezTo>
                <a:cubicBezTo>
                  <a:pt x="243724" y="660661"/>
                  <a:pt x="238170" y="655107"/>
                  <a:pt x="238170" y="648256"/>
                </a:cubicBezTo>
                <a:cubicBezTo>
                  <a:pt x="238170" y="641405"/>
                  <a:pt x="243724" y="635851"/>
                  <a:pt x="250575" y="635851"/>
                </a:cubicBezTo>
                <a:close/>
                <a:moveTo>
                  <a:pt x="91795" y="635851"/>
                </a:moveTo>
                <a:cubicBezTo>
                  <a:pt x="98646" y="635851"/>
                  <a:pt x="104200" y="641405"/>
                  <a:pt x="104200" y="648256"/>
                </a:cubicBezTo>
                <a:cubicBezTo>
                  <a:pt x="104200" y="655107"/>
                  <a:pt x="98646" y="660661"/>
                  <a:pt x="91795" y="660661"/>
                </a:cubicBezTo>
                <a:cubicBezTo>
                  <a:pt x="84944" y="660661"/>
                  <a:pt x="79390" y="655107"/>
                  <a:pt x="79390" y="648256"/>
                </a:cubicBezTo>
                <a:cubicBezTo>
                  <a:pt x="79390" y="641405"/>
                  <a:pt x="84944" y="635851"/>
                  <a:pt x="91795" y="635851"/>
                </a:cubicBezTo>
                <a:close/>
                <a:moveTo>
                  <a:pt x="329964" y="569693"/>
                </a:moveTo>
                <a:cubicBezTo>
                  <a:pt x="336815" y="569693"/>
                  <a:pt x="342369" y="575247"/>
                  <a:pt x="342369" y="582098"/>
                </a:cubicBezTo>
                <a:cubicBezTo>
                  <a:pt x="342369" y="588949"/>
                  <a:pt x="336815" y="594503"/>
                  <a:pt x="329964" y="594503"/>
                </a:cubicBezTo>
                <a:cubicBezTo>
                  <a:pt x="323113" y="594503"/>
                  <a:pt x="317559" y="588949"/>
                  <a:pt x="317559" y="582098"/>
                </a:cubicBezTo>
                <a:cubicBezTo>
                  <a:pt x="317559" y="575247"/>
                  <a:pt x="323113" y="569693"/>
                  <a:pt x="329964" y="569693"/>
                </a:cubicBezTo>
                <a:close/>
                <a:moveTo>
                  <a:pt x="171185" y="569693"/>
                </a:moveTo>
                <a:cubicBezTo>
                  <a:pt x="178036" y="569693"/>
                  <a:pt x="183590" y="575247"/>
                  <a:pt x="183590" y="582098"/>
                </a:cubicBezTo>
                <a:cubicBezTo>
                  <a:pt x="183590" y="588949"/>
                  <a:pt x="178036" y="594503"/>
                  <a:pt x="171185" y="594503"/>
                </a:cubicBezTo>
                <a:cubicBezTo>
                  <a:pt x="164334" y="594503"/>
                  <a:pt x="158780" y="588949"/>
                  <a:pt x="158780" y="582098"/>
                </a:cubicBezTo>
                <a:cubicBezTo>
                  <a:pt x="158780" y="575247"/>
                  <a:pt x="164334" y="569693"/>
                  <a:pt x="171185" y="569693"/>
                </a:cubicBezTo>
                <a:close/>
                <a:moveTo>
                  <a:pt x="12405" y="569693"/>
                </a:moveTo>
                <a:cubicBezTo>
                  <a:pt x="19256" y="569693"/>
                  <a:pt x="24810" y="575247"/>
                  <a:pt x="24810" y="582098"/>
                </a:cubicBezTo>
                <a:cubicBezTo>
                  <a:pt x="24810" y="588949"/>
                  <a:pt x="19256" y="594503"/>
                  <a:pt x="12405" y="594503"/>
                </a:cubicBezTo>
                <a:cubicBezTo>
                  <a:pt x="5554" y="594503"/>
                  <a:pt x="0" y="588949"/>
                  <a:pt x="0" y="582098"/>
                </a:cubicBezTo>
                <a:cubicBezTo>
                  <a:pt x="0" y="575247"/>
                  <a:pt x="5554" y="569693"/>
                  <a:pt x="12405" y="569693"/>
                </a:cubicBezTo>
                <a:close/>
                <a:moveTo>
                  <a:pt x="250575" y="539921"/>
                </a:moveTo>
                <a:cubicBezTo>
                  <a:pt x="257426" y="539921"/>
                  <a:pt x="262980" y="545475"/>
                  <a:pt x="262980" y="552326"/>
                </a:cubicBezTo>
                <a:cubicBezTo>
                  <a:pt x="262980" y="559177"/>
                  <a:pt x="257426" y="564731"/>
                  <a:pt x="250575" y="564731"/>
                </a:cubicBezTo>
                <a:cubicBezTo>
                  <a:pt x="243724" y="564731"/>
                  <a:pt x="238170" y="559177"/>
                  <a:pt x="238170" y="552326"/>
                </a:cubicBezTo>
                <a:cubicBezTo>
                  <a:pt x="238170" y="545475"/>
                  <a:pt x="243724" y="539921"/>
                  <a:pt x="250575" y="539921"/>
                </a:cubicBezTo>
                <a:close/>
                <a:moveTo>
                  <a:pt x="91795" y="539921"/>
                </a:moveTo>
                <a:cubicBezTo>
                  <a:pt x="98646" y="539921"/>
                  <a:pt x="104200" y="545475"/>
                  <a:pt x="104200" y="552326"/>
                </a:cubicBezTo>
                <a:cubicBezTo>
                  <a:pt x="104200" y="559177"/>
                  <a:pt x="98646" y="564731"/>
                  <a:pt x="91795" y="564731"/>
                </a:cubicBezTo>
                <a:cubicBezTo>
                  <a:pt x="84944" y="564731"/>
                  <a:pt x="79390" y="559177"/>
                  <a:pt x="79390" y="552326"/>
                </a:cubicBezTo>
                <a:cubicBezTo>
                  <a:pt x="79390" y="545475"/>
                  <a:pt x="84944" y="539921"/>
                  <a:pt x="91795" y="539921"/>
                </a:cubicBezTo>
                <a:close/>
                <a:moveTo>
                  <a:pt x="329964" y="473763"/>
                </a:moveTo>
                <a:cubicBezTo>
                  <a:pt x="336815" y="473763"/>
                  <a:pt x="342369" y="479317"/>
                  <a:pt x="342369" y="486168"/>
                </a:cubicBezTo>
                <a:cubicBezTo>
                  <a:pt x="342369" y="493019"/>
                  <a:pt x="336815" y="498573"/>
                  <a:pt x="329964" y="498573"/>
                </a:cubicBezTo>
                <a:cubicBezTo>
                  <a:pt x="323113" y="498573"/>
                  <a:pt x="317559" y="493019"/>
                  <a:pt x="317559" y="486168"/>
                </a:cubicBezTo>
                <a:cubicBezTo>
                  <a:pt x="317559" y="479317"/>
                  <a:pt x="323113" y="473763"/>
                  <a:pt x="329964" y="473763"/>
                </a:cubicBezTo>
                <a:close/>
                <a:moveTo>
                  <a:pt x="171185" y="473763"/>
                </a:moveTo>
                <a:cubicBezTo>
                  <a:pt x="178036" y="473763"/>
                  <a:pt x="183590" y="479317"/>
                  <a:pt x="183590" y="486168"/>
                </a:cubicBezTo>
                <a:cubicBezTo>
                  <a:pt x="183590" y="493019"/>
                  <a:pt x="178036" y="498573"/>
                  <a:pt x="171185" y="498573"/>
                </a:cubicBezTo>
                <a:cubicBezTo>
                  <a:pt x="164334" y="498573"/>
                  <a:pt x="158780" y="493019"/>
                  <a:pt x="158780" y="486168"/>
                </a:cubicBezTo>
                <a:cubicBezTo>
                  <a:pt x="158780" y="479317"/>
                  <a:pt x="164334" y="473763"/>
                  <a:pt x="171185" y="473763"/>
                </a:cubicBezTo>
                <a:close/>
                <a:moveTo>
                  <a:pt x="12405" y="473763"/>
                </a:moveTo>
                <a:cubicBezTo>
                  <a:pt x="19256" y="473763"/>
                  <a:pt x="24810" y="479317"/>
                  <a:pt x="24810" y="486168"/>
                </a:cubicBezTo>
                <a:cubicBezTo>
                  <a:pt x="24810" y="493019"/>
                  <a:pt x="19256" y="498573"/>
                  <a:pt x="12405" y="498573"/>
                </a:cubicBezTo>
                <a:cubicBezTo>
                  <a:pt x="5554" y="498573"/>
                  <a:pt x="0" y="493019"/>
                  <a:pt x="0" y="486168"/>
                </a:cubicBezTo>
                <a:cubicBezTo>
                  <a:pt x="0" y="479317"/>
                  <a:pt x="5554" y="473763"/>
                  <a:pt x="12405" y="473763"/>
                </a:cubicBezTo>
                <a:close/>
                <a:moveTo>
                  <a:pt x="250575" y="443992"/>
                </a:moveTo>
                <a:cubicBezTo>
                  <a:pt x="257426" y="443992"/>
                  <a:pt x="262980" y="449546"/>
                  <a:pt x="262980" y="456397"/>
                </a:cubicBezTo>
                <a:cubicBezTo>
                  <a:pt x="262980" y="463248"/>
                  <a:pt x="257426" y="468802"/>
                  <a:pt x="250575" y="468802"/>
                </a:cubicBezTo>
                <a:cubicBezTo>
                  <a:pt x="243724" y="468802"/>
                  <a:pt x="238170" y="463248"/>
                  <a:pt x="238170" y="456397"/>
                </a:cubicBezTo>
                <a:cubicBezTo>
                  <a:pt x="238170" y="449546"/>
                  <a:pt x="243724" y="443992"/>
                  <a:pt x="250575" y="443992"/>
                </a:cubicBezTo>
                <a:close/>
                <a:moveTo>
                  <a:pt x="91795" y="443992"/>
                </a:moveTo>
                <a:cubicBezTo>
                  <a:pt x="98646" y="443992"/>
                  <a:pt x="104200" y="449546"/>
                  <a:pt x="104200" y="456397"/>
                </a:cubicBezTo>
                <a:cubicBezTo>
                  <a:pt x="104200" y="463248"/>
                  <a:pt x="98646" y="468802"/>
                  <a:pt x="91795" y="468802"/>
                </a:cubicBezTo>
                <a:cubicBezTo>
                  <a:pt x="84944" y="468802"/>
                  <a:pt x="79390" y="463248"/>
                  <a:pt x="79390" y="456397"/>
                </a:cubicBezTo>
                <a:cubicBezTo>
                  <a:pt x="79390" y="449546"/>
                  <a:pt x="84944" y="443992"/>
                  <a:pt x="91795" y="443992"/>
                </a:cubicBezTo>
                <a:close/>
                <a:moveTo>
                  <a:pt x="329964" y="377834"/>
                </a:moveTo>
                <a:cubicBezTo>
                  <a:pt x="336815" y="377834"/>
                  <a:pt x="342369" y="383388"/>
                  <a:pt x="342369" y="390239"/>
                </a:cubicBezTo>
                <a:cubicBezTo>
                  <a:pt x="342369" y="397090"/>
                  <a:pt x="336815" y="402644"/>
                  <a:pt x="329964" y="402644"/>
                </a:cubicBezTo>
                <a:cubicBezTo>
                  <a:pt x="323113" y="402644"/>
                  <a:pt x="317559" y="397090"/>
                  <a:pt x="317559" y="390239"/>
                </a:cubicBezTo>
                <a:cubicBezTo>
                  <a:pt x="317559" y="383388"/>
                  <a:pt x="323113" y="377834"/>
                  <a:pt x="329964" y="377834"/>
                </a:cubicBezTo>
                <a:close/>
                <a:moveTo>
                  <a:pt x="171185" y="377834"/>
                </a:moveTo>
                <a:cubicBezTo>
                  <a:pt x="178036" y="377834"/>
                  <a:pt x="183590" y="383388"/>
                  <a:pt x="183590" y="390239"/>
                </a:cubicBezTo>
                <a:cubicBezTo>
                  <a:pt x="183590" y="397090"/>
                  <a:pt x="178036" y="402644"/>
                  <a:pt x="171185" y="402644"/>
                </a:cubicBezTo>
                <a:cubicBezTo>
                  <a:pt x="164334" y="402644"/>
                  <a:pt x="158780" y="397090"/>
                  <a:pt x="158780" y="390239"/>
                </a:cubicBezTo>
                <a:cubicBezTo>
                  <a:pt x="158780" y="383388"/>
                  <a:pt x="164334" y="377834"/>
                  <a:pt x="171185" y="377834"/>
                </a:cubicBezTo>
                <a:close/>
                <a:moveTo>
                  <a:pt x="12405" y="377834"/>
                </a:moveTo>
                <a:cubicBezTo>
                  <a:pt x="19256" y="377834"/>
                  <a:pt x="24810" y="383388"/>
                  <a:pt x="24810" y="390239"/>
                </a:cubicBezTo>
                <a:cubicBezTo>
                  <a:pt x="24810" y="397090"/>
                  <a:pt x="19256" y="402644"/>
                  <a:pt x="12405" y="402644"/>
                </a:cubicBezTo>
                <a:cubicBezTo>
                  <a:pt x="5554" y="402644"/>
                  <a:pt x="0" y="397090"/>
                  <a:pt x="0" y="390239"/>
                </a:cubicBezTo>
                <a:cubicBezTo>
                  <a:pt x="0" y="383388"/>
                  <a:pt x="5554" y="377834"/>
                  <a:pt x="12405" y="377834"/>
                </a:cubicBezTo>
                <a:close/>
                <a:moveTo>
                  <a:pt x="250575" y="348063"/>
                </a:moveTo>
                <a:cubicBezTo>
                  <a:pt x="257426" y="348063"/>
                  <a:pt x="262980" y="353617"/>
                  <a:pt x="262980" y="360468"/>
                </a:cubicBezTo>
                <a:cubicBezTo>
                  <a:pt x="262980" y="367319"/>
                  <a:pt x="257426" y="372873"/>
                  <a:pt x="250575" y="372873"/>
                </a:cubicBezTo>
                <a:cubicBezTo>
                  <a:pt x="243724" y="372873"/>
                  <a:pt x="238170" y="367319"/>
                  <a:pt x="238170" y="360468"/>
                </a:cubicBezTo>
                <a:cubicBezTo>
                  <a:pt x="238170" y="353617"/>
                  <a:pt x="243724" y="348063"/>
                  <a:pt x="250575" y="348063"/>
                </a:cubicBezTo>
                <a:close/>
                <a:moveTo>
                  <a:pt x="91795" y="348063"/>
                </a:moveTo>
                <a:cubicBezTo>
                  <a:pt x="98646" y="348063"/>
                  <a:pt x="104200" y="353617"/>
                  <a:pt x="104200" y="360468"/>
                </a:cubicBezTo>
                <a:cubicBezTo>
                  <a:pt x="104200" y="367319"/>
                  <a:pt x="98646" y="372873"/>
                  <a:pt x="91795" y="372873"/>
                </a:cubicBezTo>
                <a:cubicBezTo>
                  <a:pt x="84944" y="372873"/>
                  <a:pt x="79390" y="367319"/>
                  <a:pt x="79390" y="360468"/>
                </a:cubicBezTo>
                <a:cubicBezTo>
                  <a:pt x="79390" y="353617"/>
                  <a:pt x="84944" y="348063"/>
                  <a:pt x="91795" y="348063"/>
                </a:cubicBezTo>
                <a:close/>
                <a:moveTo>
                  <a:pt x="329964" y="281905"/>
                </a:moveTo>
                <a:cubicBezTo>
                  <a:pt x="336815" y="281905"/>
                  <a:pt x="342369" y="287459"/>
                  <a:pt x="342369" y="294310"/>
                </a:cubicBezTo>
                <a:cubicBezTo>
                  <a:pt x="342369" y="301161"/>
                  <a:pt x="336815" y="306715"/>
                  <a:pt x="329964" y="306715"/>
                </a:cubicBezTo>
                <a:cubicBezTo>
                  <a:pt x="323113" y="306715"/>
                  <a:pt x="317559" y="301161"/>
                  <a:pt x="317559" y="294310"/>
                </a:cubicBezTo>
                <a:cubicBezTo>
                  <a:pt x="317559" y="287459"/>
                  <a:pt x="323113" y="281905"/>
                  <a:pt x="329964" y="281905"/>
                </a:cubicBezTo>
                <a:close/>
                <a:moveTo>
                  <a:pt x="171185" y="281905"/>
                </a:moveTo>
                <a:cubicBezTo>
                  <a:pt x="178036" y="281905"/>
                  <a:pt x="183590" y="287459"/>
                  <a:pt x="183590" y="294310"/>
                </a:cubicBezTo>
                <a:cubicBezTo>
                  <a:pt x="183590" y="301161"/>
                  <a:pt x="178036" y="306715"/>
                  <a:pt x="171185" y="306715"/>
                </a:cubicBezTo>
                <a:cubicBezTo>
                  <a:pt x="164334" y="306715"/>
                  <a:pt x="158780" y="301161"/>
                  <a:pt x="158780" y="294310"/>
                </a:cubicBezTo>
                <a:cubicBezTo>
                  <a:pt x="158780" y="287459"/>
                  <a:pt x="164334" y="281905"/>
                  <a:pt x="171185" y="281905"/>
                </a:cubicBezTo>
                <a:close/>
                <a:moveTo>
                  <a:pt x="12405" y="281905"/>
                </a:moveTo>
                <a:cubicBezTo>
                  <a:pt x="19256" y="281905"/>
                  <a:pt x="24810" y="287459"/>
                  <a:pt x="24810" y="294310"/>
                </a:cubicBezTo>
                <a:cubicBezTo>
                  <a:pt x="24810" y="301161"/>
                  <a:pt x="19256" y="306715"/>
                  <a:pt x="12405" y="306715"/>
                </a:cubicBezTo>
                <a:cubicBezTo>
                  <a:pt x="5554" y="306715"/>
                  <a:pt x="0" y="301161"/>
                  <a:pt x="0" y="294310"/>
                </a:cubicBezTo>
                <a:cubicBezTo>
                  <a:pt x="0" y="287459"/>
                  <a:pt x="5554" y="281905"/>
                  <a:pt x="12405" y="281905"/>
                </a:cubicBezTo>
                <a:close/>
                <a:moveTo>
                  <a:pt x="250575" y="252134"/>
                </a:moveTo>
                <a:cubicBezTo>
                  <a:pt x="257426" y="252134"/>
                  <a:pt x="262980" y="257688"/>
                  <a:pt x="262980" y="264539"/>
                </a:cubicBezTo>
                <a:cubicBezTo>
                  <a:pt x="262980" y="271390"/>
                  <a:pt x="257426" y="276944"/>
                  <a:pt x="250575" y="276944"/>
                </a:cubicBezTo>
                <a:cubicBezTo>
                  <a:pt x="243724" y="276944"/>
                  <a:pt x="238170" y="271390"/>
                  <a:pt x="238170" y="264539"/>
                </a:cubicBezTo>
                <a:cubicBezTo>
                  <a:pt x="238170" y="257688"/>
                  <a:pt x="243724" y="252134"/>
                  <a:pt x="250575" y="252134"/>
                </a:cubicBezTo>
                <a:close/>
                <a:moveTo>
                  <a:pt x="91795" y="252134"/>
                </a:moveTo>
                <a:cubicBezTo>
                  <a:pt x="98646" y="252134"/>
                  <a:pt x="104200" y="257688"/>
                  <a:pt x="104200" y="264539"/>
                </a:cubicBezTo>
                <a:cubicBezTo>
                  <a:pt x="104200" y="271390"/>
                  <a:pt x="98646" y="276944"/>
                  <a:pt x="91795" y="276944"/>
                </a:cubicBezTo>
                <a:cubicBezTo>
                  <a:pt x="84944" y="276944"/>
                  <a:pt x="79390" y="271390"/>
                  <a:pt x="79390" y="264539"/>
                </a:cubicBezTo>
                <a:cubicBezTo>
                  <a:pt x="79390" y="257688"/>
                  <a:pt x="84944" y="252134"/>
                  <a:pt x="91795" y="252134"/>
                </a:cubicBezTo>
                <a:close/>
                <a:moveTo>
                  <a:pt x="329964" y="185976"/>
                </a:moveTo>
                <a:cubicBezTo>
                  <a:pt x="336815" y="185976"/>
                  <a:pt x="342369" y="191530"/>
                  <a:pt x="342369" y="198381"/>
                </a:cubicBezTo>
                <a:cubicBezTo>
                  <a:pt x="342369" y="205232"/>
                  <a:pt x="336815" y="210786"/>
                  <a:pt x="329964" y="210786"/>
                </a:cubicBezTo>
                <a:cubicBezTo>
                  <a:pt x="323113" y="210786"/>
                  <a:pt x="317559" y="205232"/>
                  <a:pt x="317559" y="198381"/>
                </a:cubicBezTo>
                <a:cubicBezTo>
                  <a:pt x="317559" y="191530"/>
                  <a:pt x="323113" y="185976"/>
                  <a:pt x="329964" y="185976"/>
                </a:cubicBezTo>
                <a:close/>
                <a:moveTo>
                  <a:pt x="171185" y="185976"/>
                </a:moveTo>
                <a:cubicBezTo>
                  <a:pt x="178036" y="185976"/>
                  <a:pt x="183590" y="191530"/>
                  <a:pt x="183590" y="198381"/>
                </a:cubicBezTo>
                <a:cubicBezTo>
                  <a:pt x="183590" y="205232"/>
                  <a:pt x="178036" y="210786"/>
                  <a:pt x="171185" y="210786"/>
                </a:cubicBezTo>
                <a:cubicBezTo>
                  <a:pt x="164334" y="210786"/>
                  <a:pt x="158780" y="205232"/>
                  <a:pt x="158780" y="198381"/>
                </a:cubicBezTo>
                <a:cubicBezTo>
                  <a:pt x="158780" y="191530"/>
                  <a:pt x="164334" y="185976"/>
                  <a:pt x="171185" y="185976"/>
                </a:cubicBezTo>
                <a:close/>
                <a:moveTo>
                  <a:pt x="12405" y="185976"/>
                </a:moveTo>
                <a:cubicBezTo>
                  <a:pt x="19256" y="185976"/>
                  <a:pt x="24810" y="191530"/>
                  <a:pt x="24810" y="198381"/>
                </a:cubicBezTo>
                <a:cubicBezTo>
                  <a:pt x="24810" y="205232"/>
                  <a:pt x="19256" y="210786"/>
                  <a:pt x="12405" y="210786"/>
                </a:cubicBezTo>
                <a:cubicBezTo>
                  <a:pt x="5554" y="210786"/>
                  <a:pt x="0" y="205232"/>
                  <a:pt x="0" y="198381"/>
                </a:cubicBezTo>
                <a:cubicBezTo>
                  <a:pt x="0" y="191530"/>
                  <a:pt x="5554" y="185976"/>
                  <a:pt x="12405" y="185976"/>
                </a:cubicBezTo>
                <a:close/>
                <a:moveTo>
                  <a:pt x="250575" y="156204"/>
                </a:moveTo>
                <a:cubicBezTo>
                  <a:pt x="257426" y="156204"/>
                  <a:pt x="262980" y="161758"/>
                  <a:pt x="262980" y="168609"/>
                </a:cubicBezTo>
                <a:cubicBezTo>
                  <a:pt x="262980" y="175460"/>
                  <a:pt x="257426" y="181014"/>
                  <a:pt x="250575" y="181014"/>
                </a:cubicBezTo>
                <a:cubicBezTo>
                  <a:pt x="243724" y="181014"/>
                  <a:pt x="238170" y="175460"/>
                  <a:pt x="238170" y="168609"/>
                </a:cubicBezTo>
                <a:cubicBezTo>
                  <a:pt x="238170" y="161758"/>
                  <a:pt x="243724" y="156204"/>
                  <a:pt x="250575" y="156204"/>
                </a:cubicBezTo>
                <a:close/>
                <a:moveTo>
                  <a:pt x="91795" y="156204"/>
                </a:moveTo>
                <a:cubicBezTo>
                  <a:pt x="98646" y="156204"/>
                  <a:pt x="104200" y="161758"/>
                  <a:pt x="104200" y="168609"/>
                </a:cubicBezTo>
                <a:cubicBezTo>
                  <a:pt x="104200" y="175460"/>
                  <a:pt x="98646" y="181014"/>
                  <a:pt x="91795" y="181014"/>
                </a:cubicBezTo>
                <a:cubicBezTo>
                  <a:pt x="84944" y="181014"/>
                  <a:pt x="79390" y="175460"/>
                  <a:pt x="79390" y="168609"/>
                </a:cubicBezTo>
                <a:cubicBezTo>
                  <a:pt x="79390" y="161758"/>
                  <a:pt x="84944" y="156204"/>
                  <a:pt x="91795" y="156204"/>
                </a:cubicBezTo>
                <a:close/>
                <a:moveTo>
                  <a:pt x="329964" y="90046"/>
                </a:moveTo>
                <a:cubicBezTo>
                  <a:pt x="336815" y="90046"/>
                  <a:pt x="342369" y="95600"/>
                  <a:pt x="342369" y="102451"/>
                </a:cubicBezTo>
                <a:cubicBezTo>
                  <a:pt x="342369" y="109302"/>
                  <a:pt x="336815" y="114856"/>
                  <a:pt x="329964" y="114856"/>
                </a:cubicBezTo>
                <a:cubicBezTo>
                  <a:pt x="323113" y="114856"/>
                  <a:pt x="317559" y="109302"/>
                  <a:pt x="317559" y="102451"/>
                </a:cubicBezTo>
                <a:cubicBezTo>
                  <a:pt x="317559" y="95600"/>
                  <a:pt x="323113" y="90046"/>
                  <a:pt x="329964" y="90046"/>
                </a:cubicBezTo>
                <a:close/>
                <a:moveTo>
                  <a:pt x="171185" y="90046"/>
                </a:moveTo>
                <a:cubicBezTo>
                  <a:pt x="178036" y="90046"/>
                  <a:pt x="183590" y="95600"/>
                  <a:pt x="183590" y="102451"/>
                </a:cubicBezTo>
                <a:cubicBezTo>
                  <a:pt x="183590" y="109302"/>
                  <a:pt x="178036" y="114856"/>
                  <a:pt x="171185" y="114856"/>
                </a:cubicBezTo>
                <a:cubicBezTo>
                  <a:pt x="164334" y="114856"/>
                  <a:pt x="158780" y="109302"/>
                  <a:pt x="158780" y="102451"/>
                </a:cubicBezTo>
                <a:cubicBezTo>
                  <a:pt x="158780" y="95600"/>
                  <a:pt x="164334" y="90046"/>
                  <a:pt x="171185" y="90046"/>
                </a:cubicBezTo>
                <a:close/>
                <a:moveTo>
                  <a:pt x="12405" y="90046"/>
                </a:moveTo>
                <a:cubicBezTo>
                  <a:pt x="19256" y="90046"/>
                  <a:pt x="24810" y="95600"/>
                  <a:pt x="24810" y="102451"/>
                </a:cubicBezTo>
                <a:cubicBezTo>
                  <a:pt x="24810" y="109302"/>
                  <a:pt x="19256" y="114856"/>
                  <a:pt x="12405" y="114856"/>
                </a:cubicBezTo>
                <a:cubicBezTo>
                  <a:pt x="5554" y="114856"/>
                  <a:pt x="0" y="109302"/>
                  <a:pt x="0" y="102451"/>
                </a:cubicBezTo>
                <a:cubicBezTo>
                  <a:pt x="0" y="95600"/>
                  <a:pt x="5554" y="90046"/>
                  <a:pt x="12405" y="90046"/>
                </a:cubicBezTo>
                <a:close/>
                <a:moveTo>
                  <a:pt x="250575" y="60275"/>
                </a:moveTo>
                <a:cubicBezTo>
                  <a:pt x="257426" y="60275"/>
                  <a:pt x="262980" y="65829"/>
                  <a:pt x="262980" y="72680"/>
                </a:cubicBezTo>
                <a:cubicBezTo>
                  <a:pt x="262980" y="79531"/>
                  <a:pt x="257426" y="85085"/>
                  <a:pt x="250575" y="85085"/>
                </a:cubicBezTo>
                <a:cubicBezTo>
                  <a:pt x="243724" y="85085"/>
                  <a:pt x="238170" y="79531"/>
                  <a:pt x="238170" y="72680"/>
                </a:cubicBezTo>
                <a:cubicBezTo>
                  <a:pt x="238170" y="65829"/>
                  <a:pt x="243724" y="60275"/>
                  <a:pt x="250575" y="60275"/>
                </a:cubicBezTo>
                <a:close/>
                <a:moveTo>
                  <a:pt x="91795" y="60275"/>
                </a:moveTo>
                <a:cubicBezTo>
                  <a:pt x="98646" y="60275"/>
                  <a:pt x="104200" y="65829"/>
                  <a:pt x="104200" y="72680"/>
                </a:cubicBezTo>
                <a:cubicBezTo>
                  <a:pt x="104200" y="79531"/>
                  <a:pt x="98646" y="85085"/>
                  <a:pt x="91795" y="85085"/>
                </a:cubicBezTo>
                <a:cubicBezTo>
                  <a:pt x="84944" y="85085"/>
                  <a:pt x="79390" y="79531"/>
                  <a:pt x="79390" y="72680"/>
                </a:cubicBezTo>
                <a:cubicBezTo>
                  <a:pt x="79390" y="65829"/>
                  <a:pt x="84944" y="60275"/>
                  <a:pt x="91795" y="60275"/>
                </a:cubicBezTo>
                <a:close/>
                <a:moveTo>
                  <a:pt x="320261" y="0"/>
                </a:moveTo>
                <a:lnTo>
                  <a:pt x="339668" y="0"/>
                </a:lnTo>
                <a:lnTo>
                  <a:pt x="342369" y="6522"/>
                </a:lnTo>
                <a:cubicBezTo>
                  <a:pt x="342369" y="13373"/>
                  <a:pt x="336815" y="18927"/>
                  <a:pt x="329964" y="18927"/>
                </a:cubicBezTo>
                <a:cubicBezTo>
                  <a:pt x="323113" y="18927"/>
                  <a:pt x="317559" y="13373"/>
                  <a:pt x="317559" y="6522"/>
                </a:cubicBezTo>
                <a:close/>
                <a:moveTo>
                  <a:pt x="161482" y="0"/>
                </a:moveTo>
                <a:lnTo>
                  <a:pt x="180889" y="0"/>
                </a:lnTo>
                <a:lnTo>
                  <a:pt x="183590" y="6522"/>
                </a:lnTo>
                <a:cubicBezTo>
                  <a:pt x="183590" y="13373"/>
                  <a:pt x="178036" y="18927"/>
                  <a:pt x="171185" y="18927"/>
                </a:cubicBezTo>
                <a:cubicBezTo>
                  <a:pt x="164334" y="18927"/>
                  <a:pt x="158780" y="13373"/>
                  <a:pt x="158780" y="6522"/>
                </a:cubicBezTo>
                <a:close/>
                <a:moveTo>
                  <a:pt x="2702" y="0"/>
                </a:moveTo>
                <a:lnTo>
                  <a:pt x="22109" y="0"/>
                </a:lnTo>
                <a:lnTo>
                  <a:pt x="24810" y="6522"/>
                </a:lnTo>
                <a:cubicBezTo>
                  <a:pt x="24810" y="13373"/>
                  <a:pt x="19256" y="18927"/>
                  <a:pt x="12405" y="18927"/>
                </a:cubicBezTo>
                <a:cubicBezTo>
                  <a:pt x="5554" y="18927"/>
                  <a:pt x="0" y="13373"/>
                  <a:pt x="0" y="6522"/>
                </a:cubicBezTo>
                <a:close/>
              </a:path>
            </a:pathLst>
          </a:cu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8" name="等腰三角形 187"/>
          <p:cNvSpPr>
            <a:spLocks noChangeAspect="1"/>
          </p:cNvSpPr>
          <p:nvPr/>
        </p:nvSpPr>
        <p:spPr>
          <a:xfrm rot="10800000">
            <a:off x="879149" y="4396677"/>
            <a:ext cx="54000" cy="54000"/>
          </a:xfrm>
          <a:prstGeom prst="triangle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023135" y="615252"/>
            <a:ext cx="3370039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spc="60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福州富昌维控电子科技有限</a:t>
            </a:r>
            <a:r>
              <a:rPr lang="zh-CN" altLang="en-US" sz="1100" spc="60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公司 </a:t>
            </a:r>
            <a:endParaRPr lang="zh-CN" altLang="en-US" sz="1100" spc="600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1964529" y="666351"/>
            <a:ext cx="0" cy="162718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4317204" y="666351"/>
            <a:ext cx="0" cy="162718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WECON 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3535" y="584200"/>
            <a:ext cx="1504315" cy="281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843314"/>
            <a:ext cx="12192000" cy="3091543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1" name="图片占位符 160"/>
          <p:cNvPicPr>
            <a:picLocks noGrp="1" noChangeAspect="1"/>
          </p:cNvPicPr>
          <p:nvPr>
            <p:ph type="pic" sz="quarter" idx="10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8207375" y="900113"/>
            <a:ext cx="3760788" cy="5021262"/>
          </a:xfrm>
          <a:custGeom>
            <a:avLst/>
            <a:gdLst>
              <a:gd name="connsiteX0" fmla="*/ 0 w 3760335"/>
              <a:gd name="connsiteY0" fmla="*/ 0 h 5021943"/>
              <a:gd name="connsiteX1" fmla="*/ 3760335 w 3760335"/>
              <a:gd name="connsiteY1" fmla="*/ 0 h 5021943"/>
              <a:gd name="connsiteX2" fmla="*/ 3760335 w 3760335"/>
              <a:gd name="connsiteY2" fmla="*/ 5021943 h 5021943"/>
              <a:gd name="connsiteX3" fmla="*/ 0 w 3760335"/>
              <a:gd name="connsiteY3" fmla="*/ 5021943 h 502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0335" h="5021943">
                <a:moveTo>
                  <a:pt x="0" y="0"/>
                </a:moveTo>
                <a:lnTo>
                  <a:pt x="3760335" y="0"/>
                </a:lnTo>
                <a:lnTo>
                  <a:pt x="3760335" y="5021943"/>
                </a:lnTo>
                <a:lnTo>
                  <a:pt x="0" y="5021943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</p:spPr>
      </p:pic>
      <p:sp>
        <p:nvSpPr>
          <p:cNvPr id="6" name="矩形 5"/>
          <p:cNvSpPr/>
          <p:nvPr/>
        </p:nvSpPr>
        <p:spPr>
          <a:xfrm>
            <a:off x="1962785" y="2804795"/>
            <a:ext cx="661670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44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Software L</a:t>
            </a:r>
            <a:r>
              <a:rPr lang="en-US" altLang="zh-CN" sz="4400" dirty="0">
                <a:solidFill>
                  <a:prstClr val="whit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ayout </a:t>
            </a:r>
            <a:endParaRPr lang="en-US" altLang="zh-CN" sz="4400" dirty="0">
              <a:solidFill>
                <a:prstClr val="white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17" y="2547370"/>
            <a:ext cx="199605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0" normalizeH="0" baseline="0" noProof="0" dirty="0">
                <a:ln w="1270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01</a:t>
            </a:r>
            <a:endParaRPr kumimoji="0" lang="zh-CN" altLang="en-US" sz="11500" b="0" i="0" u="none" strike="noStrike" kern="1200" cap="none" spc="0" normalizeH="0" baseline="0" noProof="0" dirty="0">
              <a:ln w="12700">
                <a:solidFill>
                  <a:schemeClr val="bg1"/>
                </a:solidFill>
              </a:ln>
              <a:noFill/>
              <a:effectLst/>
              <a:uLnTx/>
              <a:uFillTx/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904517" y="2916114"/>
            <a:ext cx="0" cy="11245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998462" y="3553861"/>
            <a:ext cx="3912004" cy="527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1000" spc="50" dirty="0">
                <a:solidFill>
                  <a:prstClr val="white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Please supplement the title with a further description here. the description should be short and to the point</a:t>
            </a:r>
            <a:endParaRPr lang="en-US" altLang="zh-CN" sz="1000" spc="50" dirty="0">
              <a:solidFill>
                <a:prstClr val="white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8181" y="585351"/>
            <a:ext cx="463588" cy="3731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solidFill>
                  <a:schemeClr val="accent1"/>
                </a:solidFill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01</a:t>
            </a:r>
            <a:endParaRPr lang="en-US" altLang="zh-CN" sz="1200" spc="160" dirty="0">
              <a:solidFill>
                <a:schemeClr val="accent1"/>
              </a:solidFill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  <a:p>
            <a:pPr algn="just">
              <a:lnSpc>
                <a:spcPct val="80000"/>
              </a:lnSpc>
              <a:spcAft>
                <a:spcPts val="600"/>
              </a:spcAft>
            </a:pPr>
            <a:r>
              <a:rPr lang="en-US" altLang="zh-CN" sz="1200" spc="16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</a:t>
            </a:r>
            <a:endParaRPr lang="zh-CN" altLang="en-US" sz="1200" spc="16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34263" y="620713"/>
            <a:ext cx="96214" cy="46720"/>
            <a:chOff x="2768244" y="-1203452"/>
            <a:chExt cx="2184400" cy="1060704"/>
          </a:xfrm>
        </p:grpSpPr>
        <p:sp>
          <p:nvSpPr>
            <p:cNvPr id="11" name="等腰三角形 10"/>
            <p:cNvSpPr/>
            <p:nvPr/>
          </p:nvSpPr>
          <p:spPr>
            <a:xfrm rot="5400000">
              <a:off x="269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3965092" y="-1130300"/>
              <a:ext cx="1060704" cy="914400"/>
            </a:xfrm>
            <a:prstGeom prst="triangle">
              <a:avLst/>
            </a:prstGeom>
            <a:solidFill>
              <a:schemeClr val="tx1"/>
            </a:solidFill>
            <a:ln w="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695324" y="6219588"/>
            <a:ext cx="661989" cy="206376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14"/>
          <p:cNvSpPr/>
          <p:nvPr/>
        </p:nvSpPr>
        <p:spPr>
          <a:xfrm rot="5400000">
            <a:off x="1256713" y="6302298"/>
            <a:ext cx="53034" cy="45719"/>
          </a:xfrm>
          <a:prstGeom prst="triangl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93981" y="6272649"/>
            <a:ext cx="423193" cy="907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500" spc="100" dirty="0">
                <a:solidFill>
                  <a:schemeClr val="bg1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FOLLWING</a:t>
            </a:r>
            <a:endParaRPr lang="zh-CN" altLang="en-US" sz="500" spc="100" dirty="0">
              <a:solidFill>
                <a:schemeClr val="bg1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 rot="5400000">
            <a:off x="10778598" y="5226052"/>
            <a:ext cx="342369" cy="2489200"/>
            <a:chOff x="5915025" y="0"/>
            <a:chExt cx="985838" cy="7167563"/>
          </a:xfrm>
          <a:solidFill>
            <a:schemeClr val="accent1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68294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127" name="椭圆 126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6008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101" name="椭圆 100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3722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75" name="椭圆 74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椭圆 98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143625" y="19050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49" name="椭圆 48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5915025" y="0"/>
              <a:ext cx="71438" cy="6977063"/>
              <a:chOff x="6829425" y="0"/>
              <a:chExt cx="71438" cy="6977063"/>
            </a:xfrm>
            <a:grpFill/>
          </p:grpSpPr>
          <p:sp>
            <p:nvSpPr>
              <p:cNvPr id="23" name="椭圆 22"/>
              <p:cNvSpPr/>
              <p:nvPr/>
            </p:nvSpPr>
            <p:spPr>
              <a:xfrm>
                <a:off x="6829425" y="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829425" y="2762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6829425" y="5524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6829425" y="8286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829425" y="11049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829425" y="13811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829425" y="16573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6829425" y="19335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829425" y="22098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6829425" y="24860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829425" y="27622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6829425" y="30384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829425" y="33147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829425" y="35909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829425" y="38671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829425" y="41433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6829425" y="44196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6829425" y="46958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6829425" y="49720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6829425" y="52482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829425" y="55245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6829425" y="58007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6829425" y="607695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6829425" y="635317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6829425" y="6629400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6829425" y="6905625"/>
                <a:ext cx="71438" cy="71438"/>
              </a:xfrm>
              <a:prstGeom prst="ellipse">
                <a:avLst/>
              </a:prstGeom>
              <a:grpFill/>
              <a:ln w="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3" name="矩形 152"/>
          <p:cNvSpPr/>
          <p:nvPr/>
        </p:nvSpPr>
        <p:spPr>
          <a:xfrm>
            <a:off x="695324" y="6175259"/>
            <a:ext cx="661989" cy="18000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cover/>
      </p:transition>
    </mc:Choice>
    <mc:Fallback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81990" y="1090295"/>
            <a:ext cx="6353810" cy="215328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39900" y="144701"/>
            <a:ext cx="308292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Layout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175385"/>
            <a:ext cx="4144010" cy="67437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6290" y="1334135"/>
            <a:ext cx="404749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Welcome Page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96290" y="1878330"/>
            <a:ext cx="5946140" cy="8293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Wecon support center page will be displayed on the home page of PIStudio, the left side is recently opened.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360" y="2440305"/>
            <a:ext cx="7611745" cy="4123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95325" y="1090295"/>
            <a:ext cx="6353810" cy="215328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25625" y="136916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Layout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4144010" cy="67437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6290" y="1372235"/>
            <a:ext cx="404749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New Project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96290" y="1938655"/>
            <a:ext cx="5946140" cy="998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When user create the new project, it does not require to select the protocol on the first step, only model selection.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0" y="2079625"/>
            <a:ext cx="5066665" cy="3920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95325" y="1090295"/>
            <a:ext cx="6353810" cy="215328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25625" y="136916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Layout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4144010" cy="67437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6290" y="1372235"/>
            <a:ext cx="404749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New Project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96290" y="1938655"/>
            <a:ext cx="5946140" cy="998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After we done the model selection, the communication settings would automatically pop up. 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50" y="2324100"/>
            <a:ext cx="5424170" cy="4189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95325" y="1090295"/>
            <a:ext cx="6353810" cy="215328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25625" y="136916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Layout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4144010" cy="67437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6290" y="1372235"/>
            <a:ext cx="404749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One Tip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96290" y="1938655"/>
            <a:ext cx="5946140" cy="10566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When user want to add the multiple protocol with same name in the communication settings, the PIStudio would not allow to do that. Please remember to rename their custom name.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260" y="1731645"/>
            <a:ext cx="5257165" cy="40614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5" y="3726815"/>
            <a:ext cx="3914775" cy="133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81990" y="1090295"/>
            <a:ext cx="6353810" cy="215328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00860" y="129931"/>
            <a:ext cx="2894013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Layout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4144010" cy="67437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96290" y="1372235"/>
            <a:ext cx="404749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Enable New Tool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796290" y="2058670"/>
            <a:ext cx="5946140" cy="8293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If the user want to use the old type tool, there is one option to roll the tool back to the old interface tool;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545" y="432435"/>
            <a:ext cx="2796540" cy="34683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5" y="3215005"/>
            <a:ext cx="4746625" cy="2501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170" y="3147060"/>
            <a:ext cx="4907915" cy="258064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12" idx="3"/>
          </p:cNvCxnSpPr>
          <p:nvPr/>
        </p:nvCxnSpPr>
        <p:spPr>
          <a:xfrm>
            <a:off x="5335270" y="4465955"/>
            <a:ext cx="1078865" cy="6350"/>
          </a:xfrm>
          <a:prstGeom prst="straightConnector1">
            <a:avLst/>
          </a:prstGeom>
          <a:ln w="73025"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419100" y="1090295"/>
            <a:ext cx="6353810" cy="3019425"/>
          </a:xfrm>
          <a:prstGeom prst="rect">
            <a:avLst/>
          </a:prstGeom>
          <a:solidFill>
            <a:srgbClr val="FFFFFF"/>
          </a:soli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>
            <a:off x="10998092" y="6179232"/>
            <a:ext cx="50810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任意多边形: 形状 3"/>
          <p:cNvSpPr/>
          <p:nvPr/>
        </p:nvSpPr>
        <p:spPr>
          <a:xfrm>
            <a:off x="290284" y="333829"/>
            <a:ext cx="11611429" cy="6241141"/>
          </a:xfrm>
          <a:custGeom>
            <a:avLst/>
            <a:gdLst>
              <a:gd name="connsiteX0" fmla="*/ 53549 w 11611429"/>
              <a:gd name="connsiteY0" fmla="*/ 0 h 6241141"/>
              <a:gd name="connsiteX1" fmla="*/ 1557566 w 11611429"/>
              <a:gd name="connsiteY1" fmla="*/ 0 h 6241141"/>
              <a:gd name="connsiteX2" fmla="*/ 1557566 w 11611429"/>
              <a:gd name="connsiteY2" fmla="*/ 732971 h 6241141"/>
              <a:gd name="connsiteX3" fmla="*/ 3872141 w 11611429"/>
              <a:gd name="connsiteY3" fmla="*/ 732971 h 6241141"/>
              <a:gd name="connsiteX4" fmla="*/ 3872141 w 11611429"/>
              <a:gd name="connsiteY4" fmla="*/ 0 h 6241141"/>
              <a:gd name="connsiteX5" fmla="*/ 11557880 w 11611429"/>
              <a:gd name="connsiteY5" fmla="*/ 0 h 6241141"/>
              <a:gd name="connsiteX6" fmla="*/ 11611429 w 11611429"/>
              <a:gd name="connsiteY6" fmla="*/ 53549 h 6241141"/>
              <a:gd name="connsiteX7" fmla="*/ 11611429 w 11611429"/>
              <a:gd name="connsiteY7" fmla="*/ 6187592 h 6241141"/>
              <a:gd name="connsiteX8" fmla="*/ 11557880 w 11611429"/>
              <a:gd name="connsiteY8" fmla="*/ 6241141 h 6241141"/>
              <a:gd name="connsiteX9" fmla="*/ 53549 w 11611429"/>
              <a:gd name="connsiteY9" fmla="*/ 6241141 h 6241141"/>
              <a:gd name="connsiteX10" fmla="*/ 0 w 11611429"/>
              <a:gd name="connsiteY10" fmla="*/ 6187592 h 6241141"/>
              <a:gd name="connsiteX11" fmla="*/ 0 w 11611429"/>
              <a:gd name="connsiteY11" fmla="*/ 53549 h 6241141"/>
              <a:gd name="connsiteX12" fmla="*/ 53549 w 11611429"/>
              <a:gd name="connsiteY12" fmla="*/ 0 h 6241141"/>
              <a:gd name="connsiteX0-1" fmla="*/ 3872141 w 11611429"/>
              <a:gd name="connsiteY0-2" fmla="*/ 732971 h 6241141"/>
              <a:gd name="connsiteX1-3" fmla="*/ 3872141 w 11611429"/>
              <a:gd name="connsiteY1-4" fmla="*/ 0 h 6241141"/>
              <a:gd name="connsiteX2-5" fmla="*/ 11557880 w 11611429"/>
              <a:gd name="connsiteY2-6" fmla="*/ 0 h 6241141"/>
              <a:gd name="connsiteX3-7" fmla="*/ 11611429 w 11611429"/>
              <a:gd name="connsiteY3-8" fmla="*/ 53549 h 6241141"/>
              <a:gd name="connsiteX4-9" fmla="*/ 11611429 w 11611429"/>
              <a:gd name="connsiteY4-10" fmla="*/ 6187592 h 6241141"/>
              <a:gd name="connsiteX5-11" fmla="*/ 11557880 w 11611429"/>
              <a:gd name="connsiteY5-12" fmla="*/ 6241141 h 6241141"/>
              <a:gd name="connsiteX6-13" fmla="*/ 53549 w 11611429"/>
              <a:gd name="connsiteY6-14" fmla="*/ 6241141 h 6241141"/>
              <a:gd name="connsiteX7-15" fmla="*/ 0 w 11611429"/>
              <a:gd name="connsiteY7-16" fmla="*/ 6187592 h 6241141"/>
              <a:gd name="connsiteX8-17" fmla="*/ 0 w 11611429"/>
              <a:gd name="connsiteY8-18" fmla="*/ 53549 h 6241141"/>
              <a:gd name="connsiteX9-19" fmla="*/ 53549 w 11611429"/>
              <a:gd name="connsiteY9-20" fmla="*/ 0 h 6241141"/>
              <a:gd name="connsiteX10-21" fmla="*/ 1557566 w 11611429"/>
              <a:gd name="connsiteY10-22" fmla="*/ 0 h 6241141"/>
              <a:gd name="connsiteX11-23" fmla="*/ 1557566 w 11611429"/>
              <a:gd name="connsiteY11-24" fmla="*/ 732971 h 6241141"/>
              <a:gd name="connsiteX12-25" fmla="*/ 3963581 w 11611429"/>
              <a:gd name="connsiteY12-26" fmla="*/ 824411 h 6241141"/>
              <a:gd name="connsiteX0-27" fmla="*/ 3872141 w 11611429"/>
              <a:gd name="connsiteY0-28" fmla="*/ 732971 h 6241141"/>
              <a:gd name="connsiteX1-29" fmla="*/ 3872141 w 11611429"/>
              <a:gd name="connsiteY1-30" fmla="*/ 0 h 6241141"/>
              <a:gd name="connsiteX2-31" fmla="*/ 11557880 w 11611429"/>
              <a:gd name="connsiteY2-32" fmla="*/ 0 h 6241141"/>
              <a:gd name="connsiteX3-33" fmla="*/ 11611429 w 11611429"/>
              <a:gd name="connsiteY3-34" fmla="*/ 53549 h 6241141"/>
              <a:gd name="connsiteX4-35" fmla="*/ 11611429 w 11611429"/>
              <a:gd name="connsiteY4-36" fmla="*/ 6187592 h 6241141"/>
              <a:gd name="connsiteX5-37" fmla="*/ 11557880 w 11611429"/>
              <a:gd name="connsiteY5-38" fmla="*/ 6241141 h 6241141"/>
              <a:gd name="connsiteX6-39" fmla="*/ 53549 w 11611429"/>
              <a:gd name="connsiteY6-40" fmla="*/ 6241141 h 6241141"/>
              <a:gd name="connsiteX7-41" fmla="*/ 0 w 11611429"/>
              <a:gd name="connsiteY7-42" fmla="*/ 6187592 h 6241141"/>
              <a:gd name="connsiteX8-43" fmla="*/ 0 w 11611429"/>
              <a:gd name="connsiteY8-44" fmla="*/ 53549 h 6241141"/>
              <a:gd name="connsiteX9-45" fmla="*/ 53549 w 11611429"/>
              <a:gd name="connsiteY9-46" fmla="*/ 0 h 6241141"/>
              <a:gd name="connsiteX10-47" fmla="*/ 1557566 w 11611429"/>
              <a:gd name="connsiteY10-48" fmla="*/ 0 h 6241141"/>
              <a:gd name="connsiteX11-49" fmla="*/ 1557566 w 11611429"/>
              <a:gd name="connsiteY11-50" fmla="*/ 732971 h 6241141"/>
              <a:gd name="connsiteX0-51" fmla="*/ 3872141 w 11611429"/>
              <a:gd name="connsiteY0-52" fmla="*/ 732971 h 6241141"/>
              <a:gd name="connsiteX1-53" fmla="*/ 3872141 w 11611429"/>
              <a:gd name="connsiteY1-54" fmla="*/ 0 h 6241141"/>
              <a:gd name="connsiteX2-55" fmla="*/ 11557880 w 11611429"/>
              <a:gd name="connsiteY2-56" fmla="*/ 0 h 6241141"/>
              <a:gd name="connsiteX3-57" fmla="*/ 11611429 w 11611429"/>
              <a:gd name="connsiteY3-58" fmla="*/ 53549 h 6241141"/>
              <a:gd name="connsiteX4-59" fmla="*/ 11611429 w 11611429"/>
              <a:gd name="connsiteY4-60" fmla="*/ 6187592 h 6241141"/>
              <a:gd name="connsiteX5-61" fmla="*/ 11557880 w 11611429"/>
              <a:gd name="connsiteY5-62" fmla="*/ 6241141 h 6241141"/>
              <a:gd name="connsiteX6-63" fmla="*/ 53549 w 11611429"/>
              <a:gd name="connsiteY6-64" fmla="*/ 6241141 h 6241141"/>
              <a:gd name="connsiteX7-65" fmla="*/ 0 w 11611429"/>
              <a:gd name="connsiteY7-66" fmla="*/ 6187592 h 6241141"/>
              <a:gd name="connsiteX8-67" fmla="*/ 0 w 11611429"/>
              <a:gd name="connsiteY8-68" fmla="*/ 53549 h 6241141"/>
              <a:gd name="connsiteX9-69" fmla="*/ 53549 w 11611429"/>
              <a:gd name="connsiteY9-70" fmla="*/ 0 h 6241141"/>
              <a:gd name="connsiteX10-71" fmla="*/ 1557566 w 11611429"/>
              <a:gd name="connsiteY10-72" fmla="*/ 0 h 6241141"/>
              <a:gd name="connsiteX0-73" fmla="*/ 3872141 w 11611429"/>
              <a:gd name="connsiteY0-74" fmla="*/ 0 h 6241141"/>
              <a:gd name="connsiteX1-75" fmla="*/ 11557880 w 11611429"/>
              <a:gd name="connsiteY1-76" fmla="*/ 0 h 6241141"/>
              <a:gd name="connsiteX2-77" fmla="*/ 11611429 w 11611429"/>
              <a:gd name="connsiteY2-78" fmla="*/ 53549 h 6241141"/>
              <a:gd name="connsiteX3-79" fmla="*/ 11611429 w 11611429"/>
              <a:gd name="connsiteY3-80" fmla="*/ 6187592 h 6241141"/>
              <a:gd name="connsiteX4-81" fmla="*/ 11557880 w 11611429"/>
              <a:gd name="connsiteY4-82" fmla="*/ 6241141 h 6241141"/>
              <a:gd name="connsiteX5-83" fmla="*/ 53549 w 11611429"/>
              <a:gd name="connsiteY5-84" fmla="*/ 6241141 h 6241141"/>
              <a:gd name="connsiteX6-85" fmla="*/ 0 w 11611429"/>
              <a:gd name="connsiteY6-86" fmla="*/ 6187592 h 6241141"/>
              <a:gd name="connsiteX7-87" fmla="*/ 0 w 11611429"/>
              <a:gd name="connsiteY7-88" fmla="*/ 53549 h 6241141"/>
              <a:gd name="connsiteX8-89" fmla="*/ 53549 w 11611429"/>
              <a:gd name="connsiteY8-90" fmla="*/ 0 h 6241141"/>
              <a:gd name="connsiteX9-91" fmla="*/ 1557566 w 11611429"/>
              <a:gd name="connsiteY9-92" fmla="*/ 0 h 62411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1611429" h="6241141">
                <a:moveTo>
                  <a:pt x="3872141" y="0"/>
                </a:moveTo>
                <a:lnTo>
                  <a:pt x="11557880" y="0"/>
                </a:lnTo>
                <a:cubicBezTo>
                  <a:pt x="11587454" y="0"/>
                  <a:pt x="11611429" y="23975"/>
                  <a:pt x="11611429" y="53549"/>
                </a:cubicBezTo>
                <a:lnTo>
                  <a:pt x="11611429" y="6187592"/>
                </a:lnTo>
                <a:cubicBezTo>
                  <a:pt x="11611429" y="6217166"/>
                  <a:pt x="11587454" y="6241141"/>
                  <a:pt x="11557880" y="6241141"/>
                </a:cubicBezTo>
                <a:lnTo>
                  <a:pt x="53549" y="6241141"/>
                </a:lnTo>
                <a:cubicBezTo>
                  <a:pt x="23975" y="6241141"/>
                  <a:pt x="0" y="6217166"/>
                  <a:pt x="0" y="6187592"/>
                </a:cubicBezTo>
                <a:lnTo>
                  <a:pt x="0" y="53549"/>
                </a:lnTo>
                <a:cubicBezTo>
                  <a:pt x="0" y="23975"/>
                  <a:pt x="23975" y="0"/>
                  <a:pt x="53549" y="0"/>
                </a:cubicBezTo>
                <a:lnTo>
                  <a:pt x="1557566" y="0"/>
                </a:lnTo>
              </a:path>
            </a:pathLst>
          </a:cu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695325" y="200025"/>
            <a:ext cx="859631" cy="288131"/>
          </a:xfrm>
          <a:prstGeom prst="roundRect">
            <a:avLst>
              <a:gd name="adj" fmla="val 5923"/>
            </a:avLst>
          </a:prstGeom>
          <a:solidFill>
            <a:schemeClr val="accent1"/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000" spc="200" dirty="0">
                <a:latin typeface="HarmonyOS Sans SC" panose="00000500000000000000" pitchFamily="2" charset="-122"/>
                <a:ea typeface="HarmonyOS Sans SC" panose="00000500000000000000" pitchFamily="2" charset="-122"/>
                <a:sym typeface="HarmonyOS Sans SC" panose="00000500000000000000" pitchFamily="2" charset="-122"/>
              </a:rPr>
              <a:t>Part Ⅰ</a:t>
            </a:r>
            <a:endParaRPr lang="en-US" altLang="zh-CN" sz="1000" spc="200" dirty="0">
              <a:latin typeface="HarmonyOS Sans SC" panose="00000500000000000000" pitchFamily="2" charset="-122"/>
              <a:ea typeface="HarmonyOS Sans SC" panose="00000500000000000000" pitchFamily="2" charset="-122"/>
              <a:sym typeface="HarmonyOS Sans SC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78000" y="146685"/>
            <a:ext cx="3694430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spc="600" dirty="0"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New Layout</a:t>
            </a:r>
            <a:endParaRPr lang="en-US" altLang="zh-CN" sz="2000" spc="600" dirty="0"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203960"/>
            <a:ext cx="4144010" cy="674370"/>
          </a:xfrm>
          <a:prstGeom prst="rect">
            <a:avLst/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27405" y="1372235"/>
            <a:ext cx="4047490" cy="3594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pc="160" dirty="0">
                <a:solidFill>
                  <a:schemeClr val="bg1"/>
                </a:solidFill>
                <a:latin typeface="HarmonyOS Sans SC Black" panose="00000A00000000000000" pitchFamily="2" charset="-122"/>
                <a:ea typeface="HarmonyOS Sans SC Black" panose="00000A00000000000000" pitchFamily="2" charset="-122"/>
                <a:sym typeface="HarmonyOS Sans SC Black" panose="00000A00000000000000" pitchFamily="2" charset="-122"/>
              </a:rPr>
              <a:t>Cloud Configuration</a:t>
            </a:r>
            <a:endParaRPr lang="en-US" altLang="zh-CN" spc="160" dirty="0">
              <a:solidFill>
                <a:schemeClr val="bg1"/>
              </a:solidFill>
              <a:latin typeface="HarmonyOS Sans SC Black" panose="00000A00000000000000" pitchFamily="2" charset="-122"/>
              <a:ea typeface="HarmonyOS Sans SC Black" panose="00000A00000000000000" pitchFamily="2" charset="-122"/>
              <a:sym typeface="HarmonyOS Sans SC Black" panose="00000A00000000000000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3250" y="1862455"/>
            <a:ext cx="6169660" cy="21475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There are some new function buttons showing on the software toolbar: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Cloud Management: Device management tool, mainly for centralized monitoring and new download tool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Message: Jump into Wecon </a:t>
            </a: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News</a:t>
            </a: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 website 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Online </a:t>
            </a:r>
            <a:r>
              <a:rPr lang="en-US" altLang="zh-CN" sz="1400" spc="160" dirty="0">
                <a:solidFill>
                  <a:schemeClr val="tx2"/>
                </a:solidFill>
                <a:latin typeface="HarmonyOS Sans SC Light" panose="00000400000000000000" pitchFamily="2" charset="-122"/>
                <a:ea typeface="HarmonyOS Sans SC Light" panose="00000400000000000000" pitchFamily="2" charset="-122"/>
                <a:sym typeface="HarmonyOS Sans SC Light" panose="00000400000000000000" pitchFamily="2" charset="-122"/>
              </a:rPr>
              <a:t>update: Detect whether there is the new update for PIStudio software</a:t>
            </a:r>
            <a:endParaRPr lang="en-US" altLang="zh-CN" sz="1400" spc="160" dirty="0">
              <a:solidFill>
                <a:schemeClr val="tx2"/>
              </a:solidFill>
              <a:latin typeface="HarmonyOS Sans SC Light" panose="00000400000000000000" pitchFamily="2" charset="-122"/>
              <a:ea typeface="HarmonyOS Sans SC Light" panose="00000400000000000000" pitchFamily="2" charset="-122"/>
              <a:sym typeface="HarmonyOS Sans SC Light" panose="000004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300" y="1731645"/>
            <a:ext cx="2708910" cy="171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gallery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AS_NET" val="4.0.30319.42000"/>
  <p:tag name="AS_OS" val="Microsoft Windows NT 6.2.9200.0"/>
  <p:tag name="AS_RELEASE_DATE" val="2021.06.14"/>
  <p:tag name="AS_TITLE" val="Aspose.Slides for .NET 4.0 Client Profile"/>
  <p:tag name="AS_VERSION" val="21.6"/>
  <p:tag name="KSO_WPP_MARK_KEY" val="d3c28673-261c-45a3-a80b-23cda4203b21"/>
  <p:tag name="COMMONDATA" val="eyJoZGlkIjoiOGM1ZTRkYTc5Mjc0M2EwNGE4YWEzZjkzNGI4NjdjOTgifQ=="/>
  <p:tag name="commondata" val="eyJoZGlkIjoiM2YwZWIwZjJkZmNhNjgzYzY0NDFhOTRhY2ZhMTBmN2IifQ=="/>
  <p:tag name="resource_record_key" val="{&quot;8&quot;:[20476166]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!绿，深绿">
      <a:dk1>
        <a:srgbClr val="3C3C3C"/>
      </a:dk1>
      <a:lt1>
        <a:srgbClr val="F9F9F9"/>
      </a:lt1>
      <a:dk2>
        <a:srgbClr val="505050"/>
      </a:dk2>
      <a:lt2>
        <a:srgbClr val="F7F7F7"/>
      </a:lt2>
      <a:accent1>
        <a:srgbClr val="1D8584"/>
      </a:accent1>
      <a:accent2>
        <a:srgbClr val="1D8584"/>
      </a:accent2>
      <a:accent3>
        <a:srgbClr val="1D8584"/>
      </a:accent3>
      <a:accent4>
        <a:srgbClr val="1D8584"/>
      </a:accent4>
      <a:accent5>
        <a:srgbClr val="1D8584"/>
      </a:accent5>
      <a:accent6>
        <a:srgbClr val="1D8584"/>
      </a:accent6>
      <a:hlink>
        <a:srgbClr val="5AA2DB"/>
      </a:hlink>
      <a:folHlink>
        <a:srgbClr val="5AA2DB"/>
      </a:folHlink>
    </a:clrScheme>
    <a:fontScheme name="PPT模板商店">
      <a:majorFont>
        <a:latin typeface="HarmonyOS Sans SC Black"/>
        <a:ea typeface="HarmonyOS Sans SC Black"/>
        <a:cs typeface="HarmonyOS Sans SC"/>
      </a:majorFont>
      <a:minorFont>
        <a:latin typeface="HarmonyOS Sans SC Light"/>
        <a:ea typeface="HarmonyOS Sans SC Light"/>
        <a:cs typeface="HarmonyOS Sans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 w="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just">
          <a:lnSpc>
            <a:spcPct val="130000"/>
          </a:lnSpc>
          <a:spcAft>
            <a:spcPts val="600"/>
          </a:spcAft>
          <a:defRPr sz="1600" spc="160" dirty="0" smtClean="0">
            <a:latin typeface="HarmonyOS Sans SC Light" panose="00000400000000000000" pitchFamily="2" charset="-122"/>
            <a:ea typeface="HarmonyOS Sans SC Light" panose="00000400000000000000" pitchFamily="2" charset="-122"/>
            <a:sym typeface="HarmonyOS Sans SC Light" panose="000004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HarmonyOS Sans SC"/>
        <a:font script="Hebr" typeface="HarmonyOS Sans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"/>
        <a:cs typeface="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HarmonyOS Sans SC"/>
        <a:font script="Hebr" typeface="HarmonyOS Sans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4083</Words>
  <Application>WPS Presentation</Application>
  <PresentationFormat>宽屏</PresentationFormat>
  <Paragraphs>251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6" baseType="lpstr">
      <vt:lpstr>Arial</vt:lpstr>
      <vt:lpstr>宋体</vt:lpstr>
      <vt:lpstr>Wingdings</vt:lpstr>
      <vt:lpstr>HarmonyOS Sans SC Light</vt:lpstr>
      <vt:lpstr>HarmonyOS Sans SC</vt:lpstr>
      <vt:lpstr>HarmonyOS Sans SC Black</vt:lpstr>
      <vt:lpstr>思源宋体 CN Heavy</vt:lpstr>
      <vt:lpstr>Arial Black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Wolfsburg</cp:lastModifiedBy>
  <cp:revision>684</cp:revision>
  <dcterms:created xsi:type="dcterms:W3CDTF">2020-10-04T22:29:00Z</dcterms:created>
  <dcterms:modified xsi:type="dcterms:W3CDTF">2024-09-04T12:33:53Z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B957B3829740460D978DC66DB742814C_11</vt:lpwstr>
  </property>
  <property fmtid="{D5CDD505-2E9C-101B-9397-08002B2CF9AE}" pid="3" name="KSOProductBuildVer">
    <vt:lpwstr>1033-12.2.0.17562</vt:lpwstr>
  </property>
</Properties>
</file>