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4776" r:id="rId3"/>
    <p:sldId id="4838" r:id="rId5"/>
    <p:sldId id="4881" r:id="rId6"/>
    <p:sldId id="4880" r:id="rId7"/>
    <p:sldId id="4883" r:id="rId8"/>
    <p:sldId id="4894" r:id="rId9"/>
    <p:sldId id="4888" r:id="rId10"/>
    <p:sldId id="4882" r:id="rId11"/>
    <p:sldId id="4884" r:id="rId12"/>
    <p:sldId id="4873" r:id="rId13"/>
    <p:sldId id="4814" r:id="rId14"/>
  </p:sldIdLst>
  <p:sldSz cx="12858750" cy="7232650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" userDrawn="1">
          <p15:clr>
            <a:srgbClr val="A4A3A4"/>
          </p15:clr>
        </p15:guide>
        <p15:guide id="2" orient="horz" pos="4140" userDrawn="1">
          <p15:clr>
            <a:srgbClr val="A4A3A4"/>
          </p15:clr>
        </p15:guide>
        <p15:guide id="3" pos="4116" userDrawn="1">
          <p15:clr>
            <a:srgbClr val="A4A3A4"/>
          </p15:clr>
        </p15:guide>
        <p15:guide id="4" pos="648" userDrawn="1">
          <p15:clr>
            <a:srgbClr val="A4A3A4"/>
          </p15:clr>
        </p15:guide>
        <p15:guide id="5" pos="7557" userDrawn="1">
          <p15:clr>
            <a:srgbClr val="A4A3A4"/>
          </p15:clr>
        </p15:guide>
        <p15:guide id="6" pos="687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29D"/>
    <a:srgbClr val="6DB8E0"/>
    <a:srgbClr val="FFFFFF"/>
    <a:srgbClr val="38AABA"/>
    <a:srgbClr val="1E6C7A"/>
    <a:srgbClr val="BF0000"/>
    <a:srgbClr val="166CA3"/>
    <a:srgbClr val="10517A"/>
    <a:srgbClr val="19B7F4"/>
    <a:srgbClr val="4BC1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2" autoAdjust="0"/>
    <p:restoredTop sz="95274" autoAdjust="0"/>
  </p:normalViewPr>
  <p:slideViewPr>
    <p:cSldViewPr showGuides="1">
      <p:cViewPr varScale="1">
        <p:scale>
          <a:sx n="72" d="100"/>
          <a:sy n="72" d="100"/>
        </p:scale>
        <p:origin x="-468" y="-102"/>
      </p:cViewPr>
      <p:guideLst>
        <p:guide orient="horz" pos="383"/>
        <p:guide orient="horz" pos="4140"/>
        <p:guide pos="4116"/>
        <p:guide pos="648"/>
        <p:guide pos="7557"/>
        <p:guide pos="6872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gs" Target="tags/tag8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87B8-9A4B-45E2-BBE5-FB86ADE287A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AA611-6692-4583-86AB-5AB9B972BD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75436" y="376143"/>
            <a:ext cx="8293039" cy="464750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3095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cxnSp>
        <p:nvCxnSpPr>
          <p:cNvPr id="12" name="直接连接符 11"/>
          <p:cNvCxnSpPr/>
          <p:nvPr userDrawn="1"/>
        </p:nvCxnSpPr>
        <p:spPr>
          <a:xfrm flipV="1">
            <a:off x="1275150" y="906330"/>
            <a:ext cx="11052321" cy="1"/>
          </a:xfrm>
          <a:prstGeom prst="line">
            <a:avLst/>
          </a:prstGeom>
          <a:ln w="15875" cmpd="sng">
            <a:solidFill>
              <a:srgbClr val="18B29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 userDrawn="1"/>
        </p:nvGrpSpPr>
        <p:grpSpPr>
          <a:xfrm>
            <a:off x="556279" y="349355"/>
            <a:ext cx="556875" cy="556844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rgbClr val="18B2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"/>
            </a:p>
          </p:txBody>
        </p:sp>
      </p:grp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77177" y="37591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7" name="矩形 36"/>
          <p:cNvSpPr/>
          <p:nvPr userDrawn="1"/>
        </p:nvSpPr>
        <p:spPr>
          <a:xfrm>
            <a:off x="0" y="6845300"/>
            <a:ext cx="12858750" cy="387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-无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4961" y="1110247"/>
            <a:ext cx="12050089" cy="5532632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93685" y="6703595"/>
            <a:ext cx="3000375" cy="385072"/>
          </a:xfrm>
        </p:spPr>
        <p:txBody>
          <a:bodyPr/>
          <a:lstStyle/>
          <a:p>
            <a:fld id="{9125718D-374B-48EB-A1E7-112597E392C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94C02-8E92-4DF7-AA55-62B0BA459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印品黑体" panose="00000500000000000000" pitchFamily="2" charset="-12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9.png"/><Relationship Id="rId2" Type="http://schemas.openxmlformats.org/officeDocument/2006/relationships/tags" Target="../tags/tag7.xml"/><Relationship Id="rId1" Type="http://schemas.openxmlformats.org/officeDocument/2006/relationships/hyperlink" Target="https://ftp.we-con.com.cn/Download/WIKI/PI%20HMI/Demo/Lua%20Script/luahttp.zi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4.png"/><Relationship Id="rId3" Type="http://schemas.openxmlformats.org/officeDocument/2006/relationships/tags" Target="../tags/tag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5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tags" Target="../tags/tag6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4980940" y="2392045"/>
            <a:ext cx="7030720" cy="830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5400" smtClean="0">
                <a:solidFill>
                  <a:schemeClr val="tx1"/>
                </a:solidFill>
                <a:latin typeface="+mn-lt"/>
                <a:ea typeface="黑体" panose="02010609060101010101" charset="-122"/>
                <a:cs typeface="Arial" panose="020B0604020202020204" pitchFamily="34" charset="0"/>
              </a:rPr>
              <a:t>Lua Script: FTP Client</a:t>
            </a:r>
            <a:endParaRPr lang="en-US" altLang="zh-CN" sz="5400" smtClean="0">
              <a:solidFill>
                <a:schemeClr val="tx1"/>
              </a:solidFill>
              <a:latin typeface="+mn-lt"/>
              <a:ea typeface="黑体" panose="02010609060101010101" charset="-122"/>
              <a:cs typeface="Arial" panose="020B0604020202020204" pitchFamily="34" charset="0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" name="文本框 2"/>
          <p:cNvSpPr txBox="1"/>
          <p:nvPr/>
        </p:nvSpPr>
        <p:spPr>
          <a:xfrm>
            <a:off x="6871677" y="5370039"/>
            <a:ext cx="5161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福州富昌维控电子科技有限公司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2"/>
          <p:cNvSpPr txBox="1"/>
          <p:nvPr/>
        </p:nvSpPr>
        <p:spPr>
          <a:xfrm>
            <a:off x="6429051" y="5949079"/>
            <a:ext cx="56039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FUZHOU FU CHANG WECON ELECTRONICS TECHNOLOGY CO.,LTD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2"/>
          <p:cNvSpPr txBox="1"/>
          <p:nvPr/>
        </p:nvSpPr>
        <p:spPr>
          <a:xfrm>
            <a:off x="8857703" y="4814385"/>
            <a:ext cx="31540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2800" dirty="0">
                <a:latin typeface="+mn-lt"/>
              </a:rPr>
              <a:t>Presented by </a:t>
            </a:r>
            <a:r>
              <a:rPr lang="en-US" altLang="zh-CN" sz="2800" dirty="0" smtClean="0">
                <a:latin typeface="+mn-lt"/>
                <a:ea typeface="微软雅黑" panose="020B0503020204020204" pitchFamily="34" charset="-122"/>
              </a:rPr>
              <a:t>Hunter</a:t>
            </a:r>
            <a:endParaRPr lang="zh-CN" altLang="en-US" sz="2800" dirty="0">
              <a:latin typeface="+mn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49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99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4" grpId="0" bldLvl="0" animBg="1"/>
      <p:bldP spid="4" grpId="1" bldLvl="0" animBg="1"/>
      <p:bldP spid="3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Instance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740410" y="1023620"/>
            <a:ext cx="871601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hlinkClick r:id="rId1" action="ppaction://hlinkfile"/>
              </a:rPr>
              <a:t>https://docs.we-con.com.cn/bin/view/PIStudio/2%20Demo/Lua%20Script/#H7FTPClient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181225" y="1816100"/>
            <a:ext cx="6707505" cy="476694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5349255" y="2616101"/>
            <a:ext cx="7128792" cy="161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0500" dirty="0">
                <a:solidFill>
                  <a:schemeClr val="tx1"/>
                </a:solidFill>
                <a:latin typeface="+mn-lt"/>
                <a:ea typeface="印品黑体" panose="00000500000000000000" pitchFamily="2" charset="-122"/>
                <a:cs typeface="Arial" panose="020B0604020202020204" pitchFamily="34" charset="0"/>
              </a:rPr>
              <a:t>THANK </a:t>
            </a:r>
            <a:r>
              <a:rPr lang="en-US" altLang="zh-CN" sz="10500" dirty="0" smtClean="0">
                <a:solidFill>
                  <a:schemeClr val="tx1"/>
                </a:solidFill>
                <a:latin typeface="+mn-lt"/>
                <a:ea typeface="印品黑体" panose="00000500000000000000" pitchFamily="2" charset="-122"/>
                <a:cs typeface="Arial" panose="020B0604020202020204" pitchFamily="34" charset="0"/>
              </a:rPr>
              <a:t>YOU!</a:t>
            </a:r>
            <a:endParaRPr lang="en-US" altLang="zh-CN" sz="10500" dirty="0">
              <a:solidFill>
                <a:schemeClr val="tx1"/>
              </a:solidFill>
              <a:latin typeface="+mn-lt"/>
              <a:ea typeface="印品黑体" panose="00000500000000000000" pitchFamily="2" charset="-122"/>
              <a:cs typeface="Arial" panose="020B0604020202020204" pitchFamily="34" charset="0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45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11" grpId="0" bldLvl="0" animBg="1"/>
      <p:bldP spid="11" grpId="1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Catalog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2907030" y="1960880"/>
            <a:ext cx="417258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>
                <a:latin typeface="+mn-lt"/>
                <a:cs typeface="+mn-lt"/>
              </a:rPr>
              <a:t>What is FTP</a:t>
            </a:r>
            <a:endParaRPr lang="en-US" altLang="zh-CN" sz="5400">
              <a:latin typeface="+mn-lt"/>
              <a:cs typeface="+mn-lt"/>
            </a:endParaRPr>
          </a:p>
        </p:txBody>
      </p:sp>
      <p:sp>
        <p:nvSpPr>
          <p:cNvPr id="11" name="MH_Number_1"/>
          <p:cNvSpPr/>
          <p:nvPr>
            <p:custDataLst>
              <p:tags r:id="rId1"/>
            </p:custDataLst>
          </p:nvPr>
        </p:nvSpPr>
        <p:spPr>
          <a:xfrm>
            <a:off x="1952625" y="2049145"/>
            <a:ext cx="784860" cy="74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3" name="MH_Number_2"/>
          <p:cNvSpPr/>
          <p:nvPr>
            <p:custDataLst>
              <p:tags r:id="rId2"/>
            </p:custDataLst>
          </p:nvPr>
        </p:nvSpPr>
        <p:spPr>
          <a:xfrm>
            <a:off x="1971040" y="3184525"/>
            <a:ext cx="748030" cy="76073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07030" y="3155315"/>
            <a:ext cx="701357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>
                <a:latin typeface="+mn-lt"/>
                <a:cs typeface="+mn-lt"/>
              </a:rPr>
              <a:t>Build up FTP site on PC</a:t>
            </a:r>
            <a:endParaRPr lang="en-US" altLang="zh-CN" sz="5400">
              <a:latin typeface="+mn-lt"/>
              <a:cs typeface="+mn-lt"/>
            </a:endParaRPr>
          </a:p>
        </p:txBody>
      </p:sp>
      <p:sp>
        <p:nvSpPr>
          <p:cNvPr id="12" name="MH_Number_1"/>
          <p:cNvSpPr/>
          <p:nvPr>
            <p:custDataLst>
              <p:tags r:id="rId3"/>
            </p:custDataLst>
          </p:nvPr>
        </p:nvSpPr>
        <p:spPr>
          <a:xfrm>
            <a:off x="1952625" y="4408805"/>
            <a:ext cx="784860" cy="74612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p>
            <a:pPr algn="ctr"/>
            <a:r>
              <a:rPr lang="en-US" altLang="zh-CN" sz="3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en-US" altLang="zh-CN" sz="3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78785" y="4336415"/>
            <a:ext cx="801624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5400">
                <a:latin typeface="+mn-lt"/>
                <a:cs typeface="+mn-lt"/>
              </a:rPr>
              <a:t>Core code part of FTP Client</a:t>
            </a:r>
            <a:endParaRPr lang="en-US" altLang="zh-CN" sz="5400">
              <a:latin typeface="+mn-lt"/>
              <a:cs typeface="+mn-lt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8" grpId="1"/>
      <p:bldP spid="10" grpId="1"/>
      <p:bldP spid="15" grpId="1"/>
      <p:bldP spid="13" grpId="0" bldLvl="0" animBg="1"/>
      <p:bldP spid="13" grpId="1" animBg="1"/>
      <p:bldP spid="8" grpId="2"/>
      <p:bldP spid="10" grpId="2"/>
      <p:bldP spid="15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3333115" y="2536190"/>
            <a:ext cx="6291580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What is FTP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FTP</a:t>
            </a:r>
            <a:endParaRPr lang="en-US" altLang="zh-CN"/>
          </a:p>
        </p:txBody>
      </p:sp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1275715" y="1024255"/>
            <a:ext cx="1051814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l">
              <a:buNone/>
            </a:pPr>
            <a:r>
              <a:rPr lang="en-US" altLang="zh-CN" sz="3000">
                <a:latin typeface="+mn-lt"/>
                <a:cs typeface="+mn-lt"/>
                <a:sym typeface="+mn-ea"/>
              </a:rPr>
              <a:t>The </a:t>
            </a:r>
            <a:r>
              <a:rPr lang="en-US" altLang="zh-CN" sz="3000" b="1">
                <a:latin typeface="+mn-lt"/>
                <a:cs typeface="+mn-lt"/>
                <a:sym typeface="+mn-ea"/>
              </a:rPr>
              <a:t>File Transfer Protocol (FTP)</a:t>
            </a:r>
            <a:r>
              <a:rPr lang="en-US" altLang="zh-CN" sz="3000">
                <a:latin typeface="+mn-lt"/>
                <a:cs typeface="+mn-lt"/>
                <a:sym typeface="+mn-ea"/>
              </a:rPr>
              <a:t> is a standard communication proto-col used for the transfer of files from a server to a client on a network.</a:t>
            </a:r>
            <a:endParaRPr lang="en-US" altLang="zh-CN" sz="3000">
              <a:latin typeface="+mn-lt"/>
              <a:cs typeface="+mn-lt"/>
              <a:sym typeface="+mn-ea"/>
            </a:endParaRPr>
          </a:p>
          <a:p>
            <a:pPr algn="l">
              <a:buNone/>
            </a:pPr>
            <a:r>
              <a:rPr lang="en-US" altLang="zh-CN" sz="3000">
                <a:latin typeface="+mn-lt"/>
                <a:cs typeface="+mn-lt"/>
                <a:sym typeface="+mn-ea"/>
              </a:rPr>
              <a:t>FTP is built on a Client-Server model architecture using separate control and data connections between the client and the server. </a:t>
            </a:r>
            <a:endParaRPr lang="en-US" altLang="zh-CN" sz="3000">
              <a:latin typeface="+mn-lt"/>
              <a:cs typeface="+mn-lt"/>
              <a:sym typeface="+mn-ea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2324735" y="3039745"/>
            <a:ext cx="7940675" cy="37922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980" y="4984115"/>
            <a:ext cx="2324100" cy="1704975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577840" y="3400425"/>
            <a:ext cx="1379220" cy="1099820"/>
            <a:chOff x="14434" y="5468"/>
            <a:chExt cx="2172" cy="1732"/>
          </a:xfrm>
        </p:grpSpPr>
        <p:pic>
          <p:nvPicPr>
            <p:cNvPr id="4" name="图片 3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14434" y="5468"/>
              <a:ext cx="2172" cy="1733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14963" y="5606"/>
              <a:ext cx="1203" cy="103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3600" b="1"/>
                <a:t>PC</a:t>
              </a:r>
              <a:endParaRPr lang="en-US" altLang="zh-CN" sz="3600" b="1"/>
            </a:p>
          </p:txBody>
        </p:sp>
      </p:grp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2037080" y="2608580"/>
            <a:ext cx="8659495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Build up FTP site on PC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FTP site bulid up(IIS Manager)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1172845" y="1096010"/>
            <a:ext cx="10198100" cy="39376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 Turn Windows features on or off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 Check the options of FTP Server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 Search and open Internet Information Services (IIS) Manager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4. Add FTP site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5. Verify the FTP site whether set up successfully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Reference website: https://www.windowscentral.com/how-set-and-manage-ftp-server-windows-10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2384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238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7" name="Freeform 7"/>
          <p:cNvSpPr/>
          <p:nvPr/>
        </p:nvSpPr>
        <p:spPr bwMode="auto">
          <a:xfrm>
            <a:off x="0" y="1910848"/>
            <a:ext cx="4904362" cy="5321802"/>
          </a:xfrm>
          <a:custGeom>
            <a:avLst/>
            <a:gdLst>
              <a:gd name="T0" fmla="*/ 0 w 2197"/>
              <a:gd name="T1" fmla="*/ 0 h 2384"/>
              <a:gd name="T2" fmla="*/ 2197 w 2197"/>
              <a:gd name="T3" fmla="*/ 2384 h 2384"/>
              <a:gd name="T4" fmla="*/ 0 w 2197"/>
              <a:gd name="T5" fmla="*/ 430 h 2384"/>
              <a:gd name="T6" fmla="*/ 0 w 2197"/>
              <a:gd name="T7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97" h="2384">
                <a:moveTo>
                  <a:pt x="0" y="0"/>
                </a:moveTo>
                <a:lnTo>
                  <a:pt x="2197" y="2384"/>
                </a:lnTo>
                <a:lnTo>
                  <a:pt x="0" y="4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9" name="Freeform 9"/>
          <p:cNvSpPr/>
          <p:nvPr/>
        </p:nvSpPr>
        <p:spPr bwMode="auto">
          <a:xfrm>
            <a:off x="0" y="0"/>
            <a:ext cx="9761846" cy="5949079"/>
          </a:xfrm>
          <a:custGeom>
            <a:avLst/>
            <a:gdLst>
              <a:gd name="T0" fmla="*/ 4373 w 4373"/>
              <a:gd name="T1" fmla="*/ 0 h 2665"/>
              <a:gd name="T2" fmla="*/ 0 w 4373"/>
              <a:gd name="T3" fmla="*/ 2665 h 2665"/>
              <a:gd name="T4" fmla="*/ 0 w 4373"/>
              <a:gd name="T5" fmla="*/ 2185 h 2665"/>
              <a:gd name="T6" fmla="*/ 4373 w 4373"/>
              <a:gd name="T7" fmla="*/ 0 h 2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73" h="2665">
                <a:moveTo>
                  <a:pt x="4373" y="0"/>
                </a:moveTo>
                <a:lnTo>
                  <a:pt x="0" y="2665"/>
                </a:lnTo>
                <a:lnTo>
                  <a:pt x="0" y="2185"/>
                </a:lnTo>
                <a:lnTo>
                  <a:pt x="437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4" name="矩形 259"/>
          <p:cNvSpPr>
            <a:spLocks noChangeArrowheads="1"/>
          </p:cNvSpPr>
          <p:nvPr/>
        </p:nvSpPr>
        <p:spPr bwMode="auto">
          <a:xfrm>
            <a:off x="1316990" y="2421255"/>
            <a:ext cx="10447655" cy="110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7200">
                <a:latin typeface="+mn-lt"/>
                <a:cs typeface="+mn-lt"/>
                <a:sym typeface="+mn-ea"/>
              </a:rPr>
              <a:t>Core code part of FTP Client</a:t>
            </a:r>
            <a:endParaRPr lang="en-US" altLang="zh-CN" sz="7200" smtClean="0">
              <a:solidFill>
                <a:schemeClr val="tx1"/>
              </a:solidFill>
              <a:latin typeface="+mn-lt"/>
              <a:ea typeface="黑体" panose="02010609060101010101" charset="-122"/>
              <a:cs typeface="+mn-lt"/>
              <a:sym typeface="+mn-ea"/>
            </a:endParaRPr>
          </a:p>
        </p:txBody>
      </p:sp>
      <p:pic>
        <p:nvPicPr>
          <p:cNvPr id="6149" name="图片 3" descr="维控logo中文副本"/>
          <p:cNvPicPr>
            <a:picLocks noChangeAspect="1"/>
          </p:cNvPicPr>
          <p:nvPr userDrawn="1"/>
        </p:nvPicPr>
        <p:blipFill>
          <a:blip r:embed="rId1" cstate="print"/>
          <a:stretch>
            <a:fillRect/>
          </a:stretch>
        </p:blipFill>
        <p:spPr>
          <a:xfrm>
            <a:off x="107652" y="53339"/>
            <a:ext cx="2182416" cy="427709"/>
          </a:xfrm>
          <a:prstGeom prst="rect">
            <a:avLst/>
          </a:prstGeom>
          <a:noFill/>
          <a:ln w="9525">
            <a:noFill/>
            <a:miter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 bldLvl="0" animBg="1"/>
      <p:bldP spid="4" grpId="0" bldLvl="0" animBg="1"/>
      <p:bldP spid="4" grpId="1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Core code of FTP Client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2800" y="2103755"/>
            <a:ext cx="5637530" cy="35883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175" y="2176145"/>
            <a:ext cx="5228590" cy="3533775"/>
          </a:xfrm>
          <a:prstGeom prst="rect">
            <a:avLst/>
          </a:prstGeom>
        </p:spPr>
      </p:pic>
      <p:sp>
        <p:nvSpPr>
          <p:cNvPr id="8" name="MH_Text_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952500"/>
            <a:ext cx="6792595" cy="11747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Lua button with upload() function;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Control rising edge of variable;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+mn-lt"/>
                <a:cs typeface="+mn-lt"/>
                <a:sym typeface="+mn-ea"/>
              </a:rPr>
              <a:t>Core code of FTP Client</a:t>
            </a:r>
            <a:endParaRPr lang="en-US" altLang="zh-CN">
              <a:latin typeface="+mn-lt"/>
              <a:cs typeface="+mn-lt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1045" y="2247900"/>
            <a:ext cx="5915025" cy="36963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527810"/>
            <a:ext cx="11601450" cy="4943475"/>
          </a:xfrm>
          <a:prstGeom prst="rect">
            <a:avLst/>
          </a:prstGeom>
        </p:spPr>
      </p:pic>
      <p:sp>
        <p:nvSpPr>
          <p:cNvPr id="8" name="MH_Text_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952500"/>
            <a:ext cx="6792595" cy="1174750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1708" tIns="50853" rIns="101708" bIns="50853">
            <a:noAutofit/>
          </a:bodyPr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When rising edge, call the main function;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50800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B050"/>
              </a:buClr>
              <a:buFont typeface="Wingdings" panose="05000000000000000000" charset="0"/>
              <a:buChar char="n"/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According to the server parameters to upload;</a:t>
            </a:r>
            <a:endParaRPr 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  <p:tag name="KSO_WM_BEAUTIFY_FLAG" val=""/>
</p:tagLst>
</file>

<file path=ppt/tags/tag6.xml><?xml version="1.0" encoding="utf-8"?>
<p:tagLst xmlns:p="http://schemas.openxmlformats.org/presentationml/2006/main">
  <p:tag name="MH" val="20151125204017"/>
  <p:tag name="MH_LIBRARY" val="GRAPHIC"/>
  <p:tag name="MH_TYPE" val="Text"/>
  <p:tag name="MH_ORDER" val="1"/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PASSING_SCORE" val="100.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200"/>
  <p:tag name="ISPRING_FIRST_PUBLISH" val="1"/>
  <p:tag name="COMMONDATA" val="eyJoZGlkIjoiM2YwZWIwZjJkZmNhNjgzYzY0NDFhOTRhY2ZhMTBmN2IifQ=="/>
  <p:tag name="KSO_WPP_MARK_KEY" val="d7dc9ee1-1abd-42e0-a344-e5a9c21d443b"/>
</p:tagLst>
</file>

<file path=ppt/theme/theme1.xml><?xml version="1.0" encoding="utf-8"?>
<a:theme xmlns:a="http://schemas.openxmlformats.org/drawingml/2006/main" name="自定义设计方案">
  <a:themeElements>
    <a:clrScheme name="自定义 4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358"/>
      </a:accent1>
      <a:accent2>
        <a:srgbClr val="18B29D"/>
      </a:accent2>
      <a:accent3>
        <a:srgbClr val="004358"/>
      </a:accent3>
      <a:accent4>
        <a:srgbClr val="18B29D"/>
      </a:accent4>
      <a:accent5>
        <a:srgbClr val="004358"/>
      </a:accent5>
      <a:accent6>
        <a:srgbClr val="18B29D"/>
      </a:accent6>
      <a:hlink>
        <a:srgbClr val="004358"/>
      </a:hlink>
      <a:folHlink>
        <a:srgbClr val="18B29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WPS 演示</Application>
  <PresentationFormat>自定义</PresentationFormat>
  <Paragraphs>60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印品黑体</vt:lpstr>
      <vt:lpstr>黑体</vt:lpstr>
      <vt:lpstr>微软雅黑</vt:lpstr>
      <vt:lpstr>Times New Roman</vt:lpstr>
      <vt:lpstr>Wingdings</vt:lpstr>
      <vt:lpstr>Arial Unicode MS</vt:lpstr>
      <vt:lpstr>自定义设计方案</vt:lpstr>
      <vt:lpstr>PowerPoint 演示文稿</vt:lpstr>
      <vt:lpstr>Catalog</vt:lpstr>
      <vt:lpstr>PowerPoint 演示文稿</vt:lpstr>
      <vt:lpstr>FTP</vt:lpstr>
      <vt:lpstr>PowerPoint 演示文稿</vt:lpstr>
      <vt:lpstr>FTP site bulid up(IIS Manager)</vt:lpstr>
      <vt:lpstr>PowerPoint 演示文稿</vt:lpstr>
      <vt:lpstr>Core code of FTP Client</vt:lpstr>
      <vt:lpstr>Core code of FTP Client</vt:lpstr>
      <vt:lpstr>Instance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bt200</dc:title>
  <dc:creator/>
  <cp:lastModifiedBy>Administrator</cp:lastModifiedBy>
  <cp:revision>394</cp:revision>
  <dcterms:created xsi:type="dcterms:W3CDTF">2016-11-28T17:01:00Z</dcterms:created>
  <dcterms:modified xsi:type="dcterms:W3CDTF">2023-08-12T11:17:52Z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2052-12.1.0.15120</vt:lpwstr>
  </property>
  <property fmtid="{D5CDD505-2E9C-101B-9397-08002B2CF9AE}" pid="3" name="ICV">
    <vt:lpwstr>71C65DB164104EA8B95B4A47FE4EA55A_13</vt:lpwstr>
  </property>
</Properties>
</file>