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Override PartName="/customXml/itemProps54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42"/>
  </p:handoutMasterIdLst>
  <p:sldIdLst>
    <p:sldId id="4933" r:id="rId3"/>
    <p:sldId id="4838" r:id="rId5"/>
    <p:sldId id="4881" r:id="rId6"/>
    <p:sldId id="4880" r:id="rId7"/>
    <p:sldId id="5040" r:id="rId8"/>
    <p:sldId id="5051" r:id="rId9"/>
    <p:sldId id="5052" r:id="rId10"/>
    <p:sldId id="5053" r:id="rId11"/>
    <p:sldId id="5054" r:id="rId12"/>
    <p:sldId id="5055" r:id="rId13"/>
    <p:sldId id="5056" r:id="rId14"/>
    <p:sldId id="5070" r:id="rId15"/>
    <p:sldId id="5058" r:id="rId16"/>
    <p:sldId id="5094" r:id="rId17"/>
    <p:sldId id="5095" r:id="rId18"/>
    <p:sldId id="5096" r:id="rId19"/>
    <p:sldId id="5097" r:id="rId20"/>
    <p:sldId id="5059" r:id="rId21"/>
    <p:sldId id="5060" r:id="rId22"/>
    <p:sldId id="5061" r:id="rId23"/>
    <p:sldId id="5062" r:id="rId24"/>
    <p:sldId id="5091" r:id="rId25"/>
    <p:sldId id="5063" r:id="rId26"/>
    <p:sldId id="5064" r:id="rId27"/>
    <p:sldId id="5065" r:id="rId28"/>
    <p:sldId id="5066" r:id="rId29"/>
    <p:sldId id="5099" r:id="rId30"/>
    <p:sldId id="5100" r:id="rId31"/>
    <p:sldId id="5068" r:id="rId32"/>
    <p:sldId id="5071" r:id="rId33"/>
    <p:sldId id="5072" r:id="rId34"/>
    <p:sldId id="5076" r:id="rId35"/>
    <p:sldId id="5077" r:id="rId36"/>
    <p:sldId id="5078" r:id="rId37"/>
    <p:sldId id="5079" r:id="rId38"/>
    <p:sldId id="5081" r:id="rId39"/>
    <p:sldId id="5082" r:id="rId40"/>
    <p:sldId id="4814" r:id="rId41"/>
  </p:sldIdLst>
  <p:sldSz cx="12858750" cy="7232650"/>
  <p:notesSz cx="6858000" cy="9144000"/>
  <p:custDataLst>
    <p:tags r:id="rId4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" userDrawn="1">
          <p15:clr>
            <a:srgbClr val="A4A3A4"/>
          </p15:clr>
        </p15:guide>
        <p15:guide id="2" orient="horz" pos="4175" userDrawn="1">
          <p15:clr>
            <a:srgbClr val="A4A3A4"/>
          </p15:clr>
        </p15:guide>
        <p15:guide id="3" pos="4209" userDrawn="1">
          <p15:clr>
            <a:srgbClr val="A4A3A4"/>
          </p15:clr>
        </p15:guide>
        <p15:guide id="4" pos="602" userDrawn="1">
          <p15:clr>
            <a:srgbClr val="A4A3A4"/>
          </p15:clr>
        </p15:guide>
        <p15:guide id="5" pos="7598" userDrawn="1">
          <p15:clr>
            <a:srgbClr val="A4A3A4"/>
          </p15:clr>
        </p15:guide>
        <p15:guide id="6" pos="69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Dell" initials="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B29D"/>
    <a:srgbClr val="6DB8E0"/>
    <a:srgbClr val="FFFFFF"/>
    <a:srgbClr val="38AABA"/>
    <a:srgbClr val="1E6C7A"/>
    <a:srgbClr val="BF0000"/>
    <a:srgbClr val="166CA3"/>
    <a:srgbClr val="10517A"/>
    <a:srgbClr val="19B7F4"/>
    <a:srgbClr val="4BC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2" autoAdjust="0"/>
    <p:restoredTop sz="95274" autoAdjust="0"/>
  </p:normalViewPr>
  <p:slideViewPr>
    <p:cSldViewPr showGuides="1">
      <p:cViewPr varScale="1">
        <p:scale>
          <a:sx n="68" d="100"/>
          <a:sy n="68" d="100"/>
        </p:scale>
        <p:origin x="96" y="468"/>
      </p:cViewPr>
      <p:guideLst>
        <p:guide orient="horz" pos="383"/>
        <p:guide orient="horz" pos="4175"/>
        <p:guide pos="4209"/>
        <p:guide pos="602"/>
        <p:guide pos="7598"/>
        <p:guide pos="6901"/>
      </p:guideLst>
    </p:cSldViewPr>
  </p:slideViewPr>
  <p:outlineViewPr>
    <p:cViewPr>
      <p:scale>
        <a:sx n="100" d="100"/>
        <a:sy n="100" d="100"/>
      </p:scale>
      <p:origin x="0" y="-10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tags" Target="tags/tag55.xml"/><Relationship Id="rId48" Type="http://schemas.openxmlformats.org/officeDocument/2006/relationships/customXml" Target="../customXml/item1.xml"/><Relationship Id="rId47" Type="http://schemas.openxmlformats.org/officeDocument/2006/relationships/customXmlProps" Target="../customXml/itemProps54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87B8-9A4B-45E2-BBE5-FB86ADE287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611-6692-4583-86AB-5AB9B972B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75436" y="376143"/>
            <a:ext cx="8293039" cy="464750"/>
          </a:xfr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3095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51435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cxnSp>
        <p:nvCxnSpPr>
          <p:cNvPr id="12" name="直接连接符 11"/>
          <p:cNvCxnSpPr/>
          <p:nvPr userDrawn="1"/>
        </p:nvCxnSpPr>
        <p:spPr>
          <a:xfrm flipV="1">
            <a:off x="1275150" y="906330"/>
            <a:ext cx="11052321" cy="1"/>
          </a:xfrm>
          <a:prstGeom prst="line">
            <a:avLst/>
          </a:prstGeom>
          <a:ln w="15875" cmpd="sng">
            <a:solidFill>
              <a:srgbClr val="18B29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 userDrawn="1"/>
        </p:nvGrpSpPr>
        <p:grpSpPr>
          <a:xfrm>
            <a:off x="556279" y="349355"/>
            <a:ext cx="556875" cy="556844"/>
            <a:chOff x="406574" y="236732"/>
            <a:chExt cx="612048" cy="593261"/>
          </a:xfrm>
        </p:grpSpPr>
        <p:sp>
          <p:nvSpPr>
            <p:cNvPr id="15" name="矩形 1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18B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pic>
        <p:nvPicPr>
          <p:cNvPr id="6149" name="图片 3" descr="维控logo中文副本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277177" y="375919"/>
            <a:ext cx="2182416" cy="427709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7" name="矩形 36"/>
          <p:cNvSpPr/>
          <p:nvPr userDrawn="1"/>
        </p:nvSpPr>
        <p:spPr>
          <a:xfrm>
            <a:off x="0" y="6845300"/>
            <a:ext cx="12858750" cy="387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-无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4961" y="1110247"/>
            <a:ext cx="12050089" cy="553263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93685" y="6703595"/>
            <a:ext cx="3000375" cy="385072"/>
          </a:xfrm>
        </p:spPr>
        <p:txBody>
          <a:bodyPr/>
          <a:lstStyle/>
          <a:p>
            <a:fld id="{9125718D-374B-48EB-A1E7-112597E392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4C02-8E92-4DF7-AA55-62B0BA459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tags" Target="../tags/tag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GIF"/><Relationship Id="rId1" Type="http://schemas.openxmlformats.org/officeDocument/2006/relationships/tags" Target="../tags/tag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GIF"/><Relationship Id="rId1" Type="http://schemas.openxmlformats.org/officeDocument/2006/relationships/tags" Target="../tags/tag3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0.pn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1.pn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GIF"/><Relationship Id="rId1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2.png"/><Relationship Id="rId2" Type="http://schemas.openxmlformats.org/officeDocument/2006/relationships/hyperlink" Target="https://youtu.be/L42FruDtpSU" TargetMode="External"/><Relationship Id="rId1" Type="http://schemas.openxmlformats.org/officeDocument/2006/relationships/tags" Target="../tags/tag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1" Type="http://schemas.openxmlformats.org/officeDocument/2006/relationships/tags" Target="../tags/tag36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tags" Target="../tags/tag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8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4.xml"/><Relationship Id="rId2" Type="http://schemas.openxmlformats.org/officeDocument/2006/relationships/image" Target="../media/image49.png"/><Relationship Id="rId1" Type="http://schemas.openxmlformats.org/officeDocument/2006/relationships/tags" Target="../tags/tag43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tags" Target="../tags/tag49.xml"/><Relationship Id="rId3" Type="http://schemas.openxmlformats.org/officeDocument/2006/relationships/image" Target="../media/image51.pn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3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4.png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3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1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2384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23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430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0" y="0"/>
            <a:ext cx="9761846" cy="5949079"/>
          </a:xfrm>
          <a:custGeom>
            <a:avLst/>
            <a:gdLst>
              <a:gd name="T0" fmla="*/ 4373 w 4373"/>
              <a:gd name="T1" fmla="*/ 0 h 2665"/>
              <a:gd name="T2" fmla="*/ 0 w 4373"/>
              <a:gd name="T3" fmla="*/ 2665 h 2665"/>
              <a:gd name="T4" fmla="*/ 0 w 4373"/>
              <a:gd name="T5" fmla="*/ 2185 h 2665"/>
              <a:gd name="T6" fmla="*/ 4373 w 4373"/>
              <a:gd name="T7" fmla="*/ 0 h 2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73" h="2665">
                <a:moveTo>
                  <a:pt x="4373" y="0"/>
                </a:moveTo>
                <a:lnTo>
                  <a:pt x="0" y="2665"/>
                </a:lnTo>
                <a:lnTo>
                  <a:pt x="0" y="2185"/>
                </a:lnTo>
                <a:lnTo>
                  <a:pt x="437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4" name="矩形 259"/>
          <p:cNvSpPr>
            <a:spLocks noChangeArrowheads="1"/>
          </p:cNvSpPr>
          <p:nvPr/>
        </p:nvSpPr>
        <p:spPr bwMode="auto">
          <a:xfrm>
            <a:off x="5200650" y="2392045"/>
            <a:ext cx="6811010" cy="101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6600" smtClean="0">
                <a:solidFill>
                  <a:schemeClr val="tx1"/>
                </a:solidFill>
                <a:latin typeface="+mn-lt"/>
                <a:ea typeface="黑体" panose="02010609060101010101" charset="-122"/>
                <a:cs typeface="Arial" panose="020B0604020202020204" pitchFamily="34" charset="0"/>
              </a:rPr>
              <a:t>PIStudio Version9.0</a:t>
            </a:r>
            <a:endParaRPr lang="en-US" altLang="zh-CN" sz="6600" smtClean="0">
              <a:solidFill>
                <a:schemeClr val="tx1"/>
              </a:solidFill>
              <a:latin typeface="+mn-lt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44895" y="5370195"/>
            <a:ext cx="5885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福建富昌维控电子科技股份有限公司</a:t>
            </a:r>
            <a:endParaRPr lang="zh-CN" altLang="en-US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2"/>
          <p:cNvSpPr txBox="1"/>
          <p:nvPr/>
        </p:nvSpPr>
        <p:spPr>
          <a:xfrm>
            <a:off x="8661711" y="5920504"/>
            <a:ext cx="32791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FUJIAN FUCAN WECON CO LTD</a:t>
            </a:r>
            <a:endParaRPr lang="en-US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8857703" y="4814385"/>
            <a:ext cx="31540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>
                <a:latin typeface="+mn-lt"/>
              </a:rPr>
              <a:t>Presented by </a:t>
            </a:r>
            <a:r>
              <a:rPr lang="en-US" altLang="zh-CN" sz="2800" dirty="0" smtClean="0">
                <a:latin typeface="+mn-lt"/>
                <a:ea typeface="微软雅黑" panose="020B0503020204020204" pitchFamily="34" charset="-122"/>
              </a:rPr>
              <a:t>Hunter</a:t>
            </a:r>
            <a:endParaRPr lang="zh-CN" altLang="en-US" sz="2800" dirty="0">
              <a:latin typeface="+mn-lt"/>
              <a:ea typeface="微软雅黑" panose="020B0503020204020204" pitchFamily="34" charset="-122"/>
            </a:endParaRPr>
          </a:p>
        </p:txBody>
      </p:sp>
      <p:pic>
        <p:nvPicPr>
          <p:cNvPr id="6149" name="图片 3" descr="维控logo中文副本"/>
          <p:cNvPicPr>
            <a:picLocks noChangeAspect="1"/>
          </p:cNvPicPr>
          <p:nvPr userDrawn="1"/>
        </p:nvPicPr>
        <p:blipFill>
          <a:blip r:embed="rId1" cstate="print"/>
          <a:srcRect l="-707" r="1740" b="-9050"/>
          <a:stretch>
            <a:fillRect/>
          </a:stretch>
        </p:blipFill>
        <p:spPr>
          <a:xfrm>
            <a:off x="20955" y="53340"/>
            <a:ext cx="2160270" cy="46672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5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  <p:bldP spid="4" grpId="0" bldLvl="0" animBg="1"/>
      <p:bldP spid="4" grpId="1" bldLvl="0" animBg="1"/>
      <p:bldP spid="3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Device Management Tool</a:t>
            </a:r>
            <a:endParaRPr lang="en-US" altLang="zh-CN"/>
          </a:p>
        </p:txBody>
      </p:sp>
      <p:sp>
        <p:nvSpPr>
          <p:cNvPr id="4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8610" y="880110"/>
            <a:ext cx="4674235" cy="155575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Central Monitoring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LAN device monitoring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Remote device monitoring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15" y="2435860"/>
            <a:ext cx="8702675" cy="471424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Summary</a:t>
            </a:r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42544" t="15387" r="11572" b="3066"/>
          <a:stretch>
            <a:fillRect/>
          </a:stretch>
        </p:blipFill>
        <p:spPr>
          <a:xfrm>
            <a:off x="1768316" y="1456055"/>
            <a:ext cx="1493838" cy="1440000"/>
          </a:xfrm>
          <a:prstGeom prst="round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643063" y="3040063"/>
            <a:ext cx="1744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Quick Access</a:t>
            </a:r>
            <a:endParaRPr 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rcRect l="12775"/>
          <a:stretch>
            <a:fillRect/>
          </a:stretch>
        </p:blipFill>
        <p:spPr>
          <a:xfrm>
            <a:off x="4253943" y="1456055"/>
            <a:ext cx="1494000" cy="1440000"/>
          </a:xfrm>
          <a:prstGeom prst="round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055110" y="3040063"/>
            <a:ext cx="1891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Online Update</a:t>
            </a:r>
            <a:endParaRPr 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/>
          <a:srcRect r="12557"/>
          <a:stretch>
            <a:fillRect/>
          </a:stretch>
        </p:blipFill>
        <p:spPr>
          <a:xfrm>
            <a:off x="6605348" y="1456055"/>
            <a:ext cx="1494000" cy="1440000"/>
          </a:xfrm>
          <a:prstGeom prst="round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6564630" y="3040063"/>
            <a:ext cx="1575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 Optimize</a:t>
            </a:r>
            <a:endParaRPr 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/>
          <a:srcRect l="22465" r="15750"/>
          <a:stretch>
            <a:fillRect/>
          </a:stretch>
        </p:blipFill>
        <p:spPr>
          <a:xfrm>
            <a:off x="9065338" y="1456055"/>
            <a:ext cx="1494000" cy="1440000"/>
          </a:xfrm>
          <a:prstGeom prst="round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8850630" y="3040063"/>
            <a:ext cx="1923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Canvas </a:t>
            </a:r>
            <a:r>
              <a:rPr 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Expand</a:t>
            </a:r>
            <a:endParaRPr 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/>
          <a:srcRect r="43347"/>
          <a:stretch>
            <a:fillRect/>
          </a:stretch>
        </p:blipFill>
        <p:spPr>
          <a:xfrm>
            <a:off x="3037205" y="3902393"/>
            <a:ext cx="1494000" cy="1440000"/>
          </a:xfrm>
          <a:prstGeom prst="round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2900920" y="5488305"/>
            <a:ext cx="1766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Single/Batch Download</a:t>
            </a:r>
            <a:endParaRPr 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6"/>
          <a:srcRect l="47410" r="1891"/>
          <a:stretch>
            <a:fillRect/>
          </a:stretch>
        </p:blipFill>
        <p:spPr>
          <a:xfrm>
            <a:off x="5493385" y="3903028"/>
            <a:ext cx="1494000" cy="1440000"/>
          </a:xfrm>
          <a:prstGeom prst="round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5357100" y="560832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Pass-through</a:t>
            </a:r>
            <a:endParaRPr 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7484985" y="5608320"/>
            <a:ext cx="2406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Central Monitoring </a:t>
            </a:r>
            <a:endParaRPr 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7"/>
          <a:srcRect l="32266" r="8982"/>
          <a:stretch>
            <a:fillRect/>
          </a:stretch>
        </p:blipFill>
        <p:spPr>
          <a:xfrm>
            <a:off x="7941310" y="3903663"/>
            <a:ext cx="1494000" cy="1440000"/>
          </a:xfrm>
          <a:prstGeom prst="round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2384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23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430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0" y="0"/>
            <a:ext cx="9761846" cy="5949079"/>
          </a:xfrm>
          <a:custGeom>
            <a:avLst/>
            <a:gdLst>
              <a:gd name="T0" fmla="*/ 4373 w 4373"/>
              <a:gd name="T1" fmla="*/ 0 h 2665"/>
              <a:gd name="T2" fmla="*/ 0 w 4373"/>
              <a:gd name="T3" fmla="*/ 2665 h 2665"/>
              <a:gd name="T4" fmla="*/ 0 w 4373"/>
              <a:gd name="T5" fmla="*/ 2185 h 2665"/>
              <a:gd name="T6" fmla="*/ 4373 w 4373"/>
              <a:gd name="T7" fmla="*/ 0 h 2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73" h="2665">
                <a:moveTo>
                  <a:pt x="4373" y="0"/>
                </a:moveTo>
                <a:lnTo>
                  <a:pt x="0" y="2665"/>
                </a:lnTo>
                <a:lnTo>
                  <a:pt x="0" y="2185"/>
                </a:lnTo>
                <a:lnTo>
                  <a:pt x="437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pic>
        <p:nvPicPr>
          <p:cNvPr id="6149" name="图片 3" descr="维控logo中文副本"/>
          <p:cNvPicPr>
            <a:picLocks noChangeAspect="1"/>
          </p:cNvPicPr>
          <p:nvPr userDrawn="1"/>
        </p:nvPicPr>
        <p:blipFill>
          <a:blip r:embed="rId1" cstate="print"/>
          <a:stretch>
            <a:fillRect/>
          </a:stretch>
        </p:blipFill>
        <p:spPr>
          <a:xfrm>
            <a:off x="107652" y="53339"/>
            <a:ext cx="2182416" cy="427709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1334453" y="2540635"/>
            <a:ext cx="10313670" cy="110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>
                <a:latin typeface="+mn-lt"/>
                <a:cs typeface="+mn-lt"/>
                <a:sym typeface="+mn-ea"/>
              </a:rPr>
              <a:t>HMI Function</a:t>
            </a:r>
            <a:endParaRPr lang="en-US" altLang="zh-CN" sz="7200">
              <a:solidFill>
                <a:schemeClr val="tx1"/>
              </a:solidFill>
              <a:latin typeface="+mn-lt"/>
              <a:ea typeface="黑体" panose="02010609060101010101" charset="-122"/>
              <a:cs typeface="+mn-lt"/>
              <a:sym typeface="+mn-ea"/>
            </a:endParaRPr>
          </a:p>
        </p:txBody>
      </p:sp>
      <p:sp>
        <p:nvSpPr>
          <p:cNvPr id="71" name="PA_矩形 37"/>
          <p:cNvSpPr/>
          <p:nvPr>
            <p:custDataLst>
              <p:tags r:id="rId2"/>
            </p:custDataLst>
          </p:nvPr>
        </p:nvSpPr>
        <p:spPr>
          <a:xfrm>
            <a:off x="4269105" y="3616325"/>
            <a:ext cx="2621280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defTabSz="1219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New </a:t>
            </a:r>
            <a:r>
              <a:rPr lang="en-US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Object</a:t>
            </a:r>
            <a:endParaRPr lang="en-US" sz="16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marL="285750" indent="-285750" defTabSz="1219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New Function</a:t>
            </a:r>
            <a:endParaRPr lang="en-US" altLang="zh-CN" sz="16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marL="285750" indent="-285750" defTabSz="1219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New Backend UI</a:t>
            </a:r>
            <a:endParaRPr lang="en-US" altLang="zh-CN" sz="16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  <p:bldP spid="3" grpId="0" bldLvl="0" animBg="1"/>
      <p:bldP spid="3" grpId="1" bldLvl="0" animBg="1"/>
      <p:bldP spid="71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Object </a:t>
            </a:r>
            <a:endParaRPr lang="en-US" altLang="zh-C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80" y="2247900"/>
            <a:ext cx="8043545" cy="4439285"/>
          </a:xfrm>
          <a:prstGeom prst="rect">
            <a:avLst/>
          </a:prstGeom>
        </p:spPr>
      </p:pic>
      <p:sp>
        <p:nvSpPr>
          <p:cNvPr id="162" name="圆角矩形 161"/>
          <p:cNvSpPr/>
          <p:nvPr/>
        </p:nvSpPr>
        <p:spPr bwMode="auto">
          <a:xfrm flipH="1">
            <a:off x="1525460" y="1306913"/>
            <a:ext cx="4887843" cy="7705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127000" dir="8100000" sx="95000" sy="9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" name="TextBox 72"/>
          <p:cNvSpPr txBox="1"/>
          <p:nvPr/>
        </p:nvSpPr>
        <p:spPr bwMode="auto">
          <a:xfrm>
            <a:off x="1916559" y="1444423"/>
            <a:ext cx="428601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Recipe Record</a:t>
            </a:r>
            <a:endParaRPr lang="en-US" altLang="zh-CN" sz="2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5" name="MH_Other_2"/>
          <p:cNvSpPr/>
          <p:nvPr>
            <p:custDataLst>
              <p:tags r:id="rId2"/>
            </p:custDataLst>
          </p:nvPr>
        </p:nvSpPr>
        <p:spPr>
          <a:xfrm>
            <a:off x="505460" y="1043305"/>
            <a:ext cx="1433830" cy="1313815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6" name="MH_Title_1"/>
          <p:cNvSpPr/>
          <p:nvPr>
            <p:custDataLst>
              <p:tags r:id="rId3"/>
            </p:custDataLst>
          </p:nvPr>
        </p:nvSpPr>
        <p:spPr>
          <a:xfrm>
            <a:off x="653415" y="1180465"/>
            <a:ext cx="1125855" cy="1040130"/>
          </a:xfrm>
          <a:prstGeom prst="ellipse">
            <a:avLst/>
          </a:prstGeom>
          <a:solidFill>
            <a:srgbClr val="18B29D"/>
          </a:solidFill>
          <a:ln>
            <a:noFill/>
          </a:ln>
          <a:effectLst>
            <a:innerShdw blurRad="63500" dist="127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New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70" y="2247900"/>
            <a:ext cx="6684645" cy="4875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205" y="2176145"/>
            <a:ext cx="4744085" cy="501523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ldLvl="0" animBg="1"/>
      <p:bldP spid="163" grpId="0"/>
      <p:bldP spid="165" grpId="0" bldLvl="0" animBg="1"/>
      <p:bldP spid="16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Object </a:t>
            </a:r>
            <a:endParaRPr lang="en-US" altLang="zh-CN"/>
          </a:p>
        </p:txBody>
      </p:sp>
      <p:pic>
        <p:nvPicPr>
          <p:cNvPr id="5" name="Picture 4" descr="obs64_6eJQ3BMTb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7080" y="1960245"/>
            <a:ext cx="8298815" cy="4667885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4510" y="1096010"/>
            <a:ext cx="4344670" cy="67754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Recipe Download/Upload</a:t>
            </a:r>
            <a:endParaRPr lang="zh-CN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Object </a:t>
            </a:r>
            <a:endParaRPr lang="en-US" altLang="zh-CN"/>
          </a:p>
        </p:txBody>
      </p:sp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4510" y="1096010"/>
            <a:ext cx="4344670" cy="67754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</a:t>
            </a: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ew, Query, Delete Recipe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Picture 2" descr="obs64_ZXtLykzGZ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180" y="1887855"/>
            <a:ext cx="8238490" cy="4634230"/>
          </a:xfrm>
          <a:prstGeom prst="rect">
            <a:avLst/>
          </a:prstGeom>
        </p:spPr>
      </p:pic>
      <p:pic>
        <p:nvPicPr>
          <p:cNvPr id="7" name="Picture 6" descr="obs64_8mAguTWAs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35" y="1816100"/>
            <a:ext cx="8512175" cy="478853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Object </a:t>
            </a:r>
            <a:endParaRPr lang="en-US" altLang="zh-CN"/>
          </a:p>
        </p:txBody>
      </p:sp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4510" y="1096010"/>
            <a:ext cx="4344670" cy="67754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Cell edit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Picture 3" descr="obs64_YXuE4hM6j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765" y="1773555"/>
            <a:ext cx="8998585" cy="506222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Object </a:t>
            </a:r>
            <a:endParaRPr lang="en-US" altLang="zh-CN"/>
          </a:p>
        </p:txBody>
      </p:sp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4510" y="1096010"/>
            <a:ext cx="6974205" cy="67754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Export csv, Import csv, Recipe file switch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Picture 2" descr="obs64_S8MXac0Uc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690" y="1671955"/>
            <a:ext cx="9023350" cy="507555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Object </a:t>
            </a:r>
            <a:endParaRPr lang="en-US" altLang="zh-CN"/>
          </a:p>
        </p:txBody>
      </p:sp>
      <p:sp>
        <p:nvSpPr>
          <p:cNvPr id="162" name="圆角矩形 161"/>
          <p:cNvSpPr/>
          <p:nvPr/>
        </p:nvSpPr>
        <p:spPr bwMode="auto">
          <a:xfrm flipH="1">
            <a:off x="1525460" y="1306913"/>
            <a:ext cx="4887843" cy="7705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127000" dir="8100000" sx="95000" sy="9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" name="TextBox 72"/>
          <p:cNvSpPr txBox="1"/>
          <p:nvPr/>
        </p:nvSpPr>
        <p:spPr bwMode="auto">
          <a:xfrm>
            <a:off x="1916559" y="1444423"/>
            <a:ext cx="428601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Pie Chart</a:t>
            </a:r>
            <a:endParaRPr lang="en-US" altLang="zh-CN" sz="2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5" name="MH_Other_2"/>
          <p:cNvSpPr/>
          <p:nvPr>
            <p:custDataLst>
              <p:tags r:id="rId1"/>
            </p:custDataLst>
          </p:nvPr>
        </p:nvSpPr>
        <p:spPr>
          <a:xfrm>
            <a:off x="505460" y="1043305"/>
            <a:ext cx="1433830" cy="1313815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6" name="MH_Title_1"/>
          <p:cNvSpPr/>
          <p:nvPr>
            <p:custDataLst>
              <p:tags r:id="rId2"/>
            </p:custDataLst>
          </p:nvPr>
        </p:nvSpPr>
        <p:spPr>
          <a:xfrm>
            <a:off x="653415" y="1180465"/>
            <a:ext cx="1125855" cy="1040130"/>
          </a:xfrm>
          <a:prstGeom prst="ellipse">
            <a:avLst/>
          </a:prstGeom>
          <a:solidFill>
            <a:srgbClr val="18B29D"/>
          </a:solidFill>
          <a:ln>
            <a:noFill/>
          </a:ln>
          <a:effectLst>
            <a:innerShdw blurRad="63500" dist="127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New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35" y="2320290"/>
            <a:ext cx="8379460" cy="436816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ldLvl="0" animBg="1"/>
      <p:bldP spid="163" grpId="0"/>
      <p:bldP spid="165" grpId="0" bldLvl="0" animBg="1"/>
      <p:bldP spid="16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Object </a:t>
            </a:r>
            <a:endParaRPr lang="en-US" altLang="zh-CN"/>
          </a:p>
        </p:txBody>
      </p:sp>
      <p:sp>
        <p:nvSpPr>
          <p:cNvPr id="162" name="圆角矩形 161"/>
          <p:cNvSpPr/>
          <p:nvPr/>
        </p:nvSpPr>
        <p:spPr bwMode="auto">
          <a:xfrm flipH="1">
            <a:off x="1525460" y="1306913"/>
            <a:ext cx="4887843" cy="7705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127000" dir="8100000" sx="95000" sy="9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" name="TextBox 72"/>
          <p:cNvSpPr txBox="1"/>
          <p:nvPr/>
        </p:nvSpPr>
        <p:spPr bwMode="auto">
          <a:xfrm>
            <a:off x="1916559" y="1444423"/>
            <a:ext cx="428601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PDF Reader</a:t>
            </a:r>
            <a:endParaRPr lang="en-US" altLang="zh-CN" sz="2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5" name="MH_Other_2"/>
          <p:cNvSpPr/>
          <p:nvPr>
            <p:custDataLst>
              <p:tags r:id="rId1"/>
            </p:custDataLst>
          </p:nvPr>
        </p:nvSpPr>
        <p:spPr>
          <a:xfrm>
            <a:off x="505460" y="1043305"/>
            <a:ext cx="1433830" cy="1313815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6" name="MH_Title_1"/>
          <p:cNvSpPr/>
          <p:nvPr>
            <p:custDataLst>
              <p:tags r:id="rId2"/>
            </p:custDataLst>
          </p:nvPr>
        </p:nvSpPr>
        <p:spPr>
          <a:xfrm>
            <a:off x="653415" y="1180465"/>
            <a:ext cx="1125855" cy="1040130"/>
          </a:xfrm>
          <a:prstGeom prst="ellipse">
            <a:avLst/>
          </a:prstGeom>
          <a:solidFill>
            <a:srgbClr val="18B29D"/>
          </a:solidFill>
          <a:ln>
            <a:noFill/>
          </a:ln>
          <a:effectLst>
            <a:innerShdw blurRad="63500" dist="127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New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790" y="2464435"/>
            <a:ext cx="9524365" cy="420878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ldLvl="0" animBg="1"/>
      <p:bldP spid="163" grpId="0"/>
      <p:bldP spid="165" grpId="0" bldLvl="0" animBg="1"/>
      <p:bldP spid="16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Catalog</a:t>
            </a:r>
            <a:endParaRPr lang="en-US" altLang="zh-CN"/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188970" y="1602105"/>
            <a:ext cx="611568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000">
                <a:latin typeface="+mn-lt"/>
                <a:cs typeface="+mn-lt"/>
              </a:rPr>
              <a:t>PC Software</a:t>
            </a:r>
            <a:endParaRPr lang="en-US" altLang="zh-CN" sz="4000">
              <a:latin typeface="+mn-lt"/>
              <a:cs typeface="+mn-lt"/>
            </a:endParaRPr>
          </a:p>
        </p:txBody>
      </p:sp>
      <p:sp>
        <p:nvSpPr>
          <p:cNvPr id="11" name="MH_Number_1"/>
          <p:cNvSpPr/>
          <p:nvPr>
            <p:custDataLst>
              <p:tags r:id="rId2"/>
            </p:custDataLst>
          </p:nvPr>
        </p:nvSpPr>
        <p:spPr>
          <a:xfrm>
            <a:off x="2151380" y="1546860"/>
            <a:ext cx="784860" cy="74612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3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3" name="MH_Number_2"/>
          <p:cNvSpPr/>
          <p:nvPr>
            <p:custDataLst>
              <p:tags r:id="rId3"/>
            </p:custDataLst>
          </p:nvPr>
        </p:nvSpPr>
        <p:spPr>
          <a:xfrm>
            <a:off x="2169795" y="2727960"/>
            <a:ext cx="748030" cy="76073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</a:t>
            </a:r>
            <a:endParaRPr lang="en-US" altLang="zh-CN" sz="3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3188970" y="2763520"/>
            <a:ext cx="69278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000">
                <a:latin typeface="+mn-lt"/>
                <a:cs typeface="+mn-lt"/>
              </a:rPr>
              <a:t>HMI Function</a:t>
            </a:r>
            <a:endParaRPr lang="en-US" altLang="zh-CN" sz="4000">
              <a:latin typeface="+mn-lt"/>
              <a:cs typeface="+mn-lt"/>
            </a:endParaRPr>
          </a:p>
        </p:txBody>
      </p:sp>
      <p:sp>
        <p:nvSpPr>
          <p:cNvPr id="3" name="MH_Number_1"/>
          <p:cNvSpPr/>
          <p:nvPr>
            <p:custDataLst>
              <p:tags r:id="rId5"/>
            </p:custDataLst>
          </p:nvPr>
        </p:nvSpPr>
        <p:spPr>
          <a:xfrm>
            <a:off x="2151380" y="3923665"/>
            <a:ext cx="784860" cy="74612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</a:t>
            </a:r>
            <a:endParaRPr lang="en-US" altLang="zh-CN" sz="3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MH_Number_2"/>
          <p:cNvSpPr/>
          <p:nvPr>
            <p:custDataLst>
              <p:tags r:id="rId6"/>
            </p:custDataLst>
          </p:nvPr>
        </p:nvSpPr>
        <p:spPr>
          <a:xfrm>
            <a:off x="2169795" y="5104765"/>
            <a:ext cx="748030" cy="76073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</a:t>
            </a:r>
            <a:endParaRPr lang="en-US" altLang="zh-CN" sz="3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文本框 9"/>
          <p:cNvSpPr txBox="1"/>
          <p:nvPr>
            <p:custDataLst>
              <p:tags r:id="rId7"/>
            </p:custDataLst>
          </p:nvPr>
        </p:nvSpPr>
        <p:spPr>
          <a:xfrm>
            <a:off x="3188970" y="3958590"/>
            <a:ext cx="69278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>
                <a:latin typeface="+mn-lt"/>
                <a:cs typeface="+mn-lt"/>
              </a:rPr>
              <a:t>Protocol Driver</a:t>
            </a:r>
            <a:endParaRPr lang="en-US" altLang="zh-CN" sz="4000">
              <a:latin typeface="+mn-lt"/>
              <a:cs typeface="+mn-lt"/>
            </a:endParaRPr>
          </a:p>
        </p:txBody>
      </p:sp>
      <p:sp>
        <p:nvSpPr>
          <p:cNvPr id="6" name="文本框 9"/>
          <p:cNvSpPr txBox="1"/>
          <p:nvPr>
            <p:custDataLst>
              <p:tags r:id="rId8"/>
            </p:custDataLst>
          </p:nvPr>
        </p:nvSpPr>
        <p:spPr>
          <a:xfrm>
            <a:off x="3188970" y="5200650"/>
            <a:ext cx="69278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>
                <a:latin typeface="+mn-lt"/>
                <a:cs typeface="+mn-lt"/>
              </a:rPr>
              <a:t>New Models</a:t>
            </a:r>
            <a:endParaRPr lang="en-US" altLang="zh-CN" sz="4000">
              <a:latin typeface="+mn-lt"/>
              <a:cs typeface="+mn-lt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 bldLvl="0" animBg="1"/>
      <p:bldP spid="11" grpId="1" animBg="1"/>
      <p:bldP spid="13" grpId="0" bldLvl="0" animBg="1"/>
      <p:bldP spid="13" grpId="1" animBg="1"/>
      <p:bldP spid="10" grpId="0"/>
      <p:bldP spid="10" grpId="1"/>
      <p:bldP spid="3" grpId="0" bldLvl="0" animBg="1"/>
      <p:bldP spid="3" grpId="1" animBg="1"/>
      <p:bldP spid="4" grpId="0" bldLvl="0" animBg="1"/>
      <p:bldP spid="4" grpId="1" animBg="1"/>
      <p:bldP spid="5" grpId="0"/>
      <p:bldP spid="5" grpId="1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Function </a:t>
            </a:r>
            <a:endParaRPr lang="en-US" altLang="zh-CN"/>
          </a:p>
        </p:txBody>
      </p:sp>
      <p:sp>
        <p:nvSpPr>
          <p:cNvPr id="3" name="圆角矩形 4"/>
          <p:cNvSpPr/>
          <p:nvPr/>
        </p:nvSpPr>
        <p:spPr>
          <a:xfrm>
            <a:off x="741045" y="1096010"/>
            <a:ext cx="6058535" cy="57594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Alarm content support variables display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00" y="1960245"/>
            <a:ext cx="5687695" cy="4544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005" y="3976370"/>
            <a:ext cx="7228840" cy="27743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Function </a:t>
            </a:r>
            <a:endParaRPr lang="en-US" altLang="zh-CN"/>
          </a:p>
        </p:txBody>
      </p:sp>
      <p:sp>
        <p:nvSpPr>
          <p:cNvPr id="3" name="圆角矩形 4"/>
          <p:cNvSpPr/>
          <p:nvPr/>
        </p:nvSpPr>
        <p:spPr>
          <a:xfrm>
            <a:off x="741045" y="1096010"/>
            <a:ext cx="2865120" cy="57594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System keyboard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2935" y="1744345"/>
            <a:ext cx="8856345" cy="498157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Function </a:t>
            </a:r>
            <a:endParaRPr lang="en-US" altLang="zh-CN"/>
          </a:p>
        </p:txBody>
      </p:sp>
      <p:sp>
        <p:nvSpPr>
          <p:cNvPr id="3" name="圆角矩形 4"/>
          <p:cNvSpPr/>
          <p:nvPr/>
        </p:nvSpPr>
        <p:spPr>
          <a:xfrm>
            <a:off x="741045" y="1096010"/>
            <a:ext cx="2865120" cy="57594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System keyboard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Picture 3" descr="obs64_FuZv0RYqH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7035" y="1744345"/>
            <a:ext cx="9115425" cy="5127625"/>
          </a:xfrm>
          <a:prstGeom prst="rect">
            <a:avLst/>
          </a:prstGeom>
        </p:spPr>
      </p:pic>
      <p:pic>
        <p:nvPicPr>
          <p:cNvPr id="5" name="Picture 4" descr="obs64_eSyPBAVL8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035" y="1754505"/>
            <a:ext cx="9097645" cy="511746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Function </a:t>
            </a:r>
            <a:endParaRPr lang="en-US" altLang="zh-CN"/>
          </a:p>
        </p:txBody>
      </p:sp>
      <p:sp>
        <p:nvSpPr>
          <p:cNvPr id="3" name="圆角矩形 4"/>
          <p:cNvSpPr/>
          <p:nvPr/>
        </p:nvSpPr>
        <p:spPr>
          <a:xfrm>
            <a:off x="741045" y="1096010"/>
            <a:ext cx="7281545" cy="57594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Multi-line display&amp;O</a:t>
            </a:r>
            <a:r>
              <a:rPr lang="en-US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ptional character encoding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1220" y="2032635"/>
            <a:ext cx="3366770" cy="459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035" y="3256280"/>
            <a:ext cx="4714875" cy="197167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Function </a:t>
            </a:r>
            <a:endParaRPr lang="en-US" altLang="zh-CN"/>
          </a:p>
        </p:txBody>
      </p:sp>
      <p:sp>
        <p:nvSpPr>
          <p:cNvPr id="3" name="圆角矩形 4"/>
          <p:cNvSpPr/>
          <p:nvPr/>
        </p:nvSpPr>
        <p:spPr>
          <a:xfrm>
            <a:off x="741045" y="1096010"/>
            <a:ext cx="3388995" cy="57594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Countdown reminder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3328035"/>
            <a:ext cx="251460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545" y="1960245"/>
            <a:ext cx="3622040" cy="49974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853430" y="4688840"/>
            <a:ext cx="2123440" cy="3810"/>
          </a:xfrm>
          <a:prstGeom prst="straightConnector1">
            <a:avLst/>
          </a:prstGeom>
          <a:ln w="1238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Picture 10" descr="obs64_XAs777yz9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140" y="3328035"/>
            <a:ext cx="2847975" cy="2514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Function </a:t>
            </a:r>
            <a:endParaRPr lang="en-US" altLang="zh-CN"/>
          </a:p>
        </p:txBody>
      </p:sp>
      <p:sp>
        <p:nvSpPr>
          <p:cNvPr id="3" name="圆角矩形 4"/>
          <p:cNvSpPr/>
          <p:nvPr/>
        </p:nvSpPr>
        <p:spPr>
          <a:xfrm>
            <a:off x="741045" y="1096010"/>
            <a:ext cx="3624580" cy="57594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New Version Multi-link 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4510" y="1816100"/>
            <a:ext cx="8639810" cy="20224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Multi-link uses </a:t>
            </a:r>
            <a:r>
              <a:rPr lang="en-US" altLang="en-US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Ethernet</a:t>
            </a: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cables to connect multiple HMIs through </a:t>
            </a:r>
            <a:r>
              <a:rPr lang="en-US" altLang="en-US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Master-Slave</a:t>
            </a: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mode, allowing a single HMI project to be displayed across multiple screens. 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In Multi-link connection, one HMI is </a:t>
            </a:r>
            <a:r>
              <a:rPr lang="en-US" altLang="zh-CN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Master</a:t>
            </a: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 and all the others are </a:t>
            </a:r>
            <a:r>
              <a:rPr lang="en-US" altLang="zh-CN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Slave</a:t>
            </a: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 </a:t>
            </a:r>
            <a:r>
              <a:rPr lang="en-US" altLang="zh-CN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Only Master HMI communicate with the PLC</a:t>
            </a: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 </a:t>
            </a: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</a:t>
            </a: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data received from the PLC is transmitted from the Master to each Slave.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12800" y="5250815"/>
            <a:ext cx="64262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>
                <a:hlinkClick r:id="rId2" action="ppaction://hlinkfile"/>
              </a:rPr>
              <a:t>https://youtu.be/L42FruDtpSU</a:t>
            </a:r>
            <a:endParaRPr lang="en-US" altLang="en-US"/>
          </a:p>
        </p:txBody>
      </p:sp>
      <p:pic>
        <p:nvPicPr>
          <p:cNvPr id="6" name="ECB019B1-382A-4266-B25C-5B523AA43C14-1" descr="C:/Users/Administrator/AppData/Local/Temp/wpp.wFUNZVwpp"/>
          <p:cNvPicPr>
            <a:picLocks noChangeAspect="1"/>
          </p:cNvPicPr>
          <p:nvPr/>
        </p:nvPicPr>
        <p:blipFill>
          <a:blip r:embed="rId3"/>
          <a:srcRect t="51544" b="14848"/>
          <a:stretch>
            <a:fillRect/>
          </a:stretch>
        </p:blipFill>
        <p:spPr>
          <a:xfrm>
            <a:off x="8373745" y="4984750"/>
            <a:ext cx="4458970" cy="1325245"/>
          </a:xfrm>
          <a:prstGeom prst="rect">
            <a:avLst/>
          </a:prstGeom>
        </p:spPr>
      </p:pic>
      <p:pic>
        <p:nvPicPr>
          <p:cNvPr id="38" name="ECB019B1-382A-4266-B25C-5B523AA43C14-2" descr="C:/Users/Administrator/AppData/Local/Temp/wpp.wFUNZVwpp"/>
          <p:cNvPicPr>
            <a:picLocks noChangeAspect="1"/>
          </p:cNvPicPr>
          <p:nvPr/>
        </p:nvPicPr>
        <p:blipFill>
          <a:blip r:embed="rId3"/>
          <a:srcRect l="33450" t="22783" r="34427" b="48455"/>
          <a:stretch>
            <a:fillRect/>
          </a:stretch>
        </p:blipFill>
        <p:spPr>
          <a:xfrm>
            <a:off x="9813925" y="3782695"/>
            <a:ext cx="1518285" cy="1202055"/>
          </a:xfrm>
          <a:prstGeom prst="rect">
            <a:avLst/>
          </a:prstGeom>
        </p:spPr>
      </p:pic>
      <p:pic>
        <p:nvPicPr>
          <p:cNvPr id="39" name="ECB019B1-382A-4266-B25C-5B523AA43C14-3" descr="C:/Users/Administrator/AppData/Local/Temp/wpp.wFUNZVwpp"/>
          <p:cNvPicPr>
            <a:picLocks noChangeAspect="1"/>
          </p:cNvPicPr>
          <p:nvPr/>
        </p:nvPicPr>
        <p:blipFill>
          <a:blip r:embed="rId3"/>
          <a:srcRect l="33576" r="34302" b="76849"/>
          <a:stretch>
            <a:fillRect/>
          </a:stretch>
        </p:blipFill>
        <p:spPr>
          <a:xfrm>
            <a:off x="9886315" y="2954020"/>
            <a:ext cx="1387475" cy="884555"/>
          </a:xfrm>
          <a:prstGeom prst="rect">
            <a:avLst/>
          </a:prstGeom>
        </p:spPr>
      </p:pic>
      <p:sp>
        <p:nvSpPr>
          <p:cNvPr id="41" name="Text Box 40"/>
          <p:cNvSpPr txBox="1"/>
          <p:nvPr/>
        </p:nvSpPr>
        <p:spPr>
          <a:xfrm>
            <a:off x="11212195" y="3256915"/>
            <a:ext cx="762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200" b="1" cap="all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endParaRPr lang="en-US" altLang="zh-CN" sz="1200" b="1" cap="all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 Box 41"/>
          <p:cNvSpPr txBox="1"/>
          <p:nvPr/>
        </p:nvSpPr>
        <p:spPr>
          <a:xfrm>
            <a:off x="11109960" y="4480560"/>
            <a:ext cx="1009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200" b="1" cap="all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Master</a:t>
            </a:r>
            <a:endParaRPr lang="en-US" altLang="zh-CN" sz="1200" b="1" cap="all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 Box 42"/>
          <p:cNvSpPr txBox="1"/>
          <p:nvPr/>
        </p:nvSpPr>
        <p:spPr>
          <a:xfrm>
            <a:off x="8707755" y="6209030"/>
            <a:ext cx="85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200" b="1" cap="all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Slave1</a:t>
            </a:r>
            <a:endParaRPr lang="en-US" altLang="zh-CN" sz="1200" b="1" cap="all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 Box 43"/>
          <p:cNvSpPr txBox="1"/>
          <p:nvPr/>
        </p:nvSpPr>
        <p:spPr>
          <a:xfrm>
            <a:off x="10178415" y="6264910"/>
            <a:ext cx="85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200" b="1" cap="all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Slave2</a:t>
            </a:r>
            <a:endParaRPr lang="en-US" altLang="zh-CN" sz="1200" b="1" cap="all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 Box 44"/>
          <p:cNvSpPr txBox="1"/>
          <p:nvPr/>
        </p:nvSpPr>
        <p:spPr>
          <a:xfrm>
            <a:off x="11758295" y="6209030"/>
            <a:ext cx="85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200" b="1" cap="all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Slave3</a:t>
            </a:r>
            <a:endParaRPr lang="en-US" altLang="zh-CN" sz="1200" b="1" cap="all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Backend </a:t>
            </a:r>
            <a:endParaRPr lang="en-US" altLang="zh-CN"/>
          </a:p>
        </p:txBody>
      </p:sp>
      <p:sp>
        <p:nvSpPr>
          <p:cNvPr id="5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4510" y="1170305"/>
            <a:ext cx="11536680" cy="253365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Fully upgraded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Multiple methods to enter the backend: Long press the upper right corner, floating ball, special register, remote backend;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Isolate the project and backend, exit the backend without restart HMI;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Brand new UI;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950" y="3040380"/>
            <a:ext cx="7583805" cy="426656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Backend </a:t>
            </a:r>
            <a:endParaRPr lang="en-US" altLang="zh-CN"/>
          </a:p>
        </p:txBody>
      </p:sp>
      <p:sp>
        <p:nvSpPr>
          <p:cNvPr id="5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4510" y="1170305"/>
            <a:ext cx="11536680" cy="253365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method</a:t>
            </a: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 to enter the backend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Long press the upper right corner;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Click the floating ball;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Trigger the special register (HSW884=1 or HSW1857=3);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55" y="1671955"/>
            <a:ext cx="9272905" cy="5215890"/>
          </a:xfrm>
          <a:prstGeom prst="rect">
            <a:avLst/>
          </a:prstGeom>
        </p:spPr>
      </p:pic>
      <p:pic>
        <p:nvPicPr>
          <p:cNvPr id="8" name="Picture 7" descr="obs64_xgMhTU8Sc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55" y="1671955"/>
            <a:ext cx="9258300" cy="5208905"/>
          </a:xfrm>
          <a:prstGeom prst="rect">
            <a:avLst/>
          </a:prstGeom>
        </p:spPr>
      </p:pic>
      <p:pic>
        <p:nvPicPr>
          <p:cNvPr id="10" name="video(62)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555" y="1671955"/>
            <a:ext cx="9679940" cy="54292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8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Remote Backend </a:t>
            </a:r>
            <a:endParaRPr lang="en-US" altLang="zh-CN"/>
          </a:p>
        </p:txBody>
      </p:sp>
      <p:sp>
        <p:nvSpPr>
          <p:cNvPr id="5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4510" y="1170305"/>
            <a:ext cx="11536680" cy="253365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If the mobile or PC is same LAN with the HMI, we can acccess the backend interface remotely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 URL format: &lt;HMI IP&gt;:&lt;</a:t>
            </a: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port&gt;, e.g.: 192.168.51.105:9091;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Default user</a:t>
            </a: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name: admin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Default password: 888888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Summary</a:t>
            </a:r>
            <a:endParaRPr lang="en-US" altLang="zh-CN"/>
          </a:p>
        </p:txBody>
      </p:sp>
      <p:grpSp>
        <p:nvGrpSpPr>
          <p:cNvPr id="20" name="组合 19"/>
          <p:cNvGrpSpPr/>
          <p:nvPr/>
        </p:nvGrpSpPr>
        <p:grpSpPr>
          <a:xfrm>
            <a:off x="292100" y="1132523"/>
            <a:ext cx="2503170" cy="695960"/>
            <a:chOff x="2172" y="1976"/>
            <a:chExt cx="3942" cy="1096"/>
          </a:xfrm>
        </p:grpSpPr>
        <p:sp>
          <p:nvSpPr>
            <p:cNvPr id="18" name="文本框 17"/>
            <p:cNvSpPr txBox="1"/>
            <p:nvPr/>
          </p:nvSpPr>
          <p:spPr>
            <a:xfrm>
              <a:off x="3381" y="2234"/>
              <a:ext cx="2733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Recipe Record</a:t>
              </a:r>
              <a:endParaRPr lang="en-US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图片 18" descr="upload_587px_1301641_easyicon.net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72" y="1976"/>
              <a:ext cx="1096" cy="1096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909570" y="1132523"/>
            <a:ext cx="4638040" cy="695960"/>
            <a:chOff x="2172" y="3519"/>
            <a:chExt cx="7304" cy="1096"/>
          </a:xfrm>
        </p:grpSpPr>
        <p:pic>
          <p:nvPicPr>
            <p:cNvPr id="17" name="图片 16" descr="cloud_computing_581px_1300552_easyicon.ne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2" y="3519"/>
              <a:ext cx="1096" cy="1096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3386" y="3777"/>
              <a:ext cx="6090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Display variables in Alarm records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95020" y="1787048"/>
            <a:ext cx="2815590" cy="695960"/>
            <a:chOff x="2172" y="5147"/>
            <a:chExt cx="4434" cy="1096"/>
          </a:xfrm>
        </p:grpSpPr>
        <p:sp>
          <p:nvSpPr>
            <p:cNvPr id="26" name="文本框 25"/>
            <p:cNvSpPr txBox="1"/>
            <p:nvPr/>
          </p:nvSpPr>
          <p:spPr>
            <a:xfrm>
              <a:off x="3386" y="5405"/>
              <a:ext cx="3220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System keyboard</a:t>
              </a:r>
              <a:endParaRPr lang="en-US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7" name="图片 36" descr="cloud_computing_581px_1299652_easyicon.ne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2" y="5147"/>
              <a:ext cx="1096" cy="1096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1456690" y="2509520"/>
            <a:ext cx="3287395" cy="695960"/>
            <a:chOff x="2172" y="6863"/>
            <a:chExt cx="5177" cy="1096"/>
          </a:xfrm>
        </p:grpSpPr>
        <p:sp>
          <p:nvSpPr>
            <p:cNvPr id="29" name="文本框 28"/>
            <p:cNvSpPr txBox="1"/>
            <p:nvPr/>
          </p:nvSpPr>
          <p:spPr>
            <a:xfrm>
              <a:off x="3386" y="7121"/>
              <a:ext cx="3963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Countdown reminder</a:t>
              </a:r>
              <a:endParaRPr lang="en-US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" name="图片 40" descr="cloud_computing_581px_1298940_easyicon.ne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2" y="6863"/>
              <a:ext cx="1096" cy="1096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1470025" y="4910455"/>
            <a:ext cx="2499995" cy="695960"/>
            <a:chOff x="7531" y="3519"/>
            <a:chExt cx="3937" cy="1096"/>
          </a:xfrm>
        </p:grpSpPr>
        <p:pic>
          <p:nvPicPr>
            <p:cNvPr id="34" name="图片 33" descr="cloud_computing_581px_1298908_easyicon.net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1" y="3519"/>
              <a:ext cx="1096" cy="1096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8726" y="3777"/>
              <a:ext cx="2742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More function</a:t>
              </a:r>
              <a:endParaRPr lang="en-US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709795" y="4910455"/>
            <a:ext cx="3217545" cy="695960"/>
            <a:chOff x="2110" y="2814"/>
            <a:chExt cx="5067" cy="1096"/>
          </a:xfrm>
        </p:grpSpPr>
        <p:pic>
          <p:nvPicPr>
            <p:cNvPr id="40" name="图片 39" descr="cloud_computing_581px_1299026_easyicon.net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10" y="2814"/>
              <a:ext cx="1096" cy="1096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3386" y="3072"/>
              <a:ext cx="3791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emote background</a:t>
              </a:r>
              <a:endParaRPr lang="en-US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364730" y="1787366"/>
            <a:ext cx="2864485" cy="695325"/>
            <a:chOff x="8205" y="6765"/>
            <a:chExt cx="4511" cy="1096"/>
          </a:xfrm>
        </p:grpSpPr>
        <p:pic>
          <p:nvPicPr>
            <p:cNvPr id="38" name="图片 37" descr="cloud_computing_581px_1299663_easyicon.net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05" y="6765"/>
              <a:ext cx="1096" cy="1096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9487" y="7023"/>
              <a:ext cx="3229" cy="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Multi line display</a:t>
              </a:r>
              <a:endParaRPr lang="en-US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762375" y="1787048"/>
            <a:ext cx="3134360" cy="695960"/>
            <a:chOff x="7630" y="6863"/>
            <a:chExt cx="4936" cy="1096"/>
          </a:xfrm>
        </p:grpSpPr>
        <p:sp>
          <p:nvSpPr>
            <p:cNvPr id="53" name="文本框 52"/>
            <p:cNvSpPr txBox="1"/>
            <p:nvPr/>
          </p:nvSpPr>
          <p:spPr>
            <a:xfrm>
              <a:off x="8906" y="7121"/>
              <a:ext cx="3660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Character encoding</a:t>
              </a:r>
              <a:endParaRPr lang="en-US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8" name="图片 57" descr="cloud_computing_581px_1299646_easyicon.net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30" y="6863"/>
              <a:ext cx="1096" cy="1096"/>
            </a:xfrm>
            <a:prstGeom prst="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2334260" y="3327082"/>
            <a:ext cx="4278630" cy="695325"/>
            <a:chOff x="7729" y="8921"/>
            <a:chExt cx="6738" cy="1096"/>
          </a:xfrm>
        </p:grpSpPr>
        <p:pic>
          <p:nvPicPr>
            <p:cNvPr id="57" name="图片 56" descr="cloud_computing_581px_1299676_easyicon.net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29" y="8921"/>
              <a:ext cx="1096" cy="1096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8860" y="9179"/>
              <a:ext cx="5607" cy="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One-click to enter the backend</a:t>
              </a:r>
              <a:endParaRPr lang="en-US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4709795" y="4058920"/>
            <a:ext cx="2005330" cy="695960"/>
            <a:chOff x="11614" y="1873"/>
            <a:chExt cx="3158" cy="1096"/>
          </a:xfrm>
        </p:grpSpPr>
        <p:pic>
          <p:nvPicPr>
            <p:cNvPr id="59" name="图片 58" descr="cloud_computing_581px_1299640_easyicon.net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14" y="1873"/>
              <a:ext cx="1096" cy="1096"/>
            </a:xfrm>
            <a:prstGeom prst="rect">
              <a:avLst/>
            </a:prstGeom>
          </p:spPr>
        </p:pic>
        <p:sp>
          <p:nvSpPr>
            <p:cNvPr id="63" name="文本框 62"/>
            <p:cNvSpPr txBox="1"/>
            <p:nvPr/>
          </p:nvSpPr>
          <p:spPr>
            <a:xfrm>
              <a:off x="12818" y="2131"/>
              <a:ext cx="1954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Multi-link</a:t>
              </a:r>
              <a:endParaRPr lang="en-US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470025" y="4059237"/>
            <a:ext cx="3206750" cy="695960"/>
            <a:chOff x="11614" y="3519"/>
            <a:chExt cx="5050" cy="1096"/>
          </a:xfrm>
        </p:grpSpPr>
        <p:pic>
          <p:nvPicPr>
            <p:cNvPr id="39" name="图片 38" descr="cloud_computing_581px_1298899_easyicon.net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14" y="3519"/>
              <a:ext cx="1096" cy="1096"/>
            </a:xfrm>
            <a:prstGeom prst="rect">
              <a:avLst/>
            </a:prstGeom>
          </p:spPr>
        </p:pic>
        <p:sp>
          <p:nvSpPr>
            <p:cNvPr id="66" name="文本框 65"/>
            <p:cNvSpPr txBox="1"/>
            <p:nvPr/>
          </p:nvSpPr>
          <p:spPr>
            <a:xfrm>
              <a:off x="12885" y="3777"/>
              <a:ext cx="377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Backend UI upgrade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70330" y="3270250"/>
            <a:ext cx="6555740" cy="2424430"/>
            <a:chOff x="2158" y="5150"/>
            <a:chExt cx="10324" cy="3818"/>
          </a:xfrm>
        </p:grpSpPr>
        <p:sp>
          <p:nvSpPr>
            <p:cNvPr id="8" name="Rectangles 7"/>
            <p:cNvSpPr/>
            <p:nvPr/>
          </p:nvSpPr>
          <p:spPr>
            <a:xfrm>
              <a:off x="3590" y="5150"/>
              <a:ext cx="6889" cy="1184"/>
            </a:xfrm>
            <a:prstGeom prst="rect">
              <a:avLst/>
            </a:prstGeom>
            <a:noFill/>
            <a:ln w="34925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" name="Rectangles 5"/>
            <p:cNvSpPr/>
            <p:nvPr/>
          </p:nvSpPr>
          <p:spPr>
            <a:xfrm>
              <a:off x="2158" y="6334"/>
              <a:ext cx="10325" cy="2635"/>
            </a:xfrm>
            <a:prstGeom prst="rect">
              <a:avLst/>
            </a:prstGeom>
            <a:noFill/>
            <a:ln w="34925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3608" y="6330"/>
              <a:ext cx="6849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5004 0.516155 L 0.777031 0.504653 L 0.769837 0.500263 L 0.761087 0.494557 L 0.749906 0.485865 L 0.736344 0.477261 L 0.722732 0.470061 L 0.711599 0.465672 L 0.697211 0.457068 L 0.681217 0.449868 L 0.665272 0.439772 L 0.653313 0.432572 L 0.640528 0.426778 L 0.627744 0.413784 L 0.613354 0.403687 L 0.599014 0.390694 L 0.584623 0.382090 L 0.570284 0.369096 L 0.554290 0.358999 L 0.535915 0.346005 L 0.515157 0.334504 L 0.496004 0.325812 L 0.477628 0.314311 L 0.455315 0.302722 L 0.437718 0.294118 L 0.415356 0.282616 L 0.397029 0.271027 L 0.384244 0.265233 L 0.373064 0.260931 L 0.361882 0.253731 L 0.350702 0.249429 L 0.340347 0.243635 L 0.329166 0.237840 L 0.319589 0.233538 L 0.310013 0.227744 L 0.300388 0.222037 L 0.290033 0.217647 L 0.282839 0.213345 L 0.274088 0.211940 L 0.266068 0.206146 L 0.258096 0.203248 L 0.249297 0.198946 L 0.241324 0.197542 L 0.234956 0.193152 L 0.225379 0.187445 L 0.217358 0.183055 L 0.206226 0.178753 L 0.200635 0.175856 L 0.195044 0.174451 L 0.187850 0.170149 L 0.181433 0.165759 L 0.174287 0.164355 L 0.167093 0.160053 L 0.157516 0.157155 L 0.150322 0.151361 L 0.140745 0.148464 L 0.133550 0.147059 L 0.125577 0.142669 L 0.115175 0.135470 L 0.105598 0.129763 L 0.100007 0.125373 L 0.093639 0.121071 L 0.087223 0.113872 L 0.080855 0.109570 L 0.075264 0.103775 L 0.069673 0.093679 L 0.066465 0.083582 L 0.061702 0.069183 L 0.058493 0.059087 L 0.054506 0.048990 L 0.050521 0.037489 L 0.044931 0.028797 L 0.037735 0.021598 L 0.030540 0.014399 L 0.024172 0.008604 L 0.018582 0.004302 L 0.012213 0.000000 " pathEditMode="relative" rAng="0" ptsTypes="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" y="-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8184 0.539741 L 0.648184 0.52614 L 0.646421 0.511069 L 0.641133 0.488464 L 0.636752 0.474862 L 0.631518 0.459791 L 0.623611 0.441687 L 0.616561 0.426616 L 0.607799 0.40695 L 0.598183 0.384344 L 0.586752 0.358612 L 0.577991 0.342072 L 0.567467 0.323967 L 0.557799 0.310367 L 0.545513 0.293734 L 0.535897 0.283165 L 0.523611 0.265061 L 0.512179 0.254494 L 0.501655 0.243925 L 0.491986 0.231886 L 0.481464 0.221319 L 0.471847 0.213783 L 0.462179 0.204685 L 0.450747 0.19568 L 0.439367 0.186581 L 0.425319 0.177576 L 0.413941 0.168477 L 0.401654 0.159472 L 0.390223 0.150376 L 0.377935 0.147341 L 0.367413 0.141367 L 0.356034 0.133741 L 0.343748 0.126206 L 0.334079 0.121701 L 0.323555 0.114167 L 0.313032 0.10663 L 0.30427 0.10663 L 0.29722 0.100566 L 0.290221 0.0975335 L 0.284078 0.0960637 L 0.27708 0.0915602 L 0.270937 0.0885284 L 0.261269 0.0854949 L 0.255124 0.083933 L 0.246364 0.0824627 L 0.240221 0.0809921 L 0.229697 0.0779599 L 0.216504 0.0749275 L 0.203361 0.0733646 L 0.196363 0.0704247 L 0.188457 0.0688618 L 0.182315 0.0673913 L 0.175317 0.0658294 L 0.169174 0.0627972 L 0.157742 0.0613267 L 0.14898 0.0582944 L 0.14022 0.055261 L 0.130552 0.0537915 L 0.124407 0.0523211 L 0.115647 0.0477258 L 0.105978 0.0432231 L 0.0998352 0.0401907 L 0.0901655 0.0356879 L 0.0831677 0.0311841 L 0.077024 0.0281507 L 0.0691191 0.0235576 L 0.0629754 0.0206156 L 0.0568325 0.0175833 L 0.0506897 0.014551 L 0.0445459 0.0115176 L 0.0384561 0.0084853 " pathEditMode="relative" rAng="0" ptsTypes="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" y="-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9617 0.314401 L 0.710796 0.315757 L 0.701973 0.317198 L 0.689276 0.317198 L 0.680454 0.317198 L 0.671631 0.317198 L 0.660842 0.317198 L 0.649099 0.317198 L 0.635389 0.317198 L 0.623645 0.317198 L 0.611903 0.317198 L 0.601172 0.317198 L 0.587463 0.317198 L 0.572740 0.317198 L 0.562010 0.315757 L 0.551219 0.314401 L 0.542398 0.312961 L 0.531668 0.307453 L 0.520879 0.306012 L 0.510088 0.304657 L 0.495425 0.297708 L 0.482668 0.293472 L 0.467051 0.287963 L 0.448453 0.282371 L 0.430808 0.281016 L 0.412210 0.275422 L 0.394566 0.271270 L 0.376981 0.269829 L 0.362257 0.265677 L 0.349560 0.262880 L 0.339784 0.261524 L 0.330962 0.258729 L 0.324106 0.257289 L 0.315285 0.254577 L 0.308430 0.250339 L 0.300620 0.250339 L 0.293765 0.248984 L 0.283929 0.243391 L 0.274153 0.240594 L 0.264378 0.235087 L 0.251621 0.230850 L 0.239878 0.226697 L 0.229149 0.225341 L 0.218359 0.222545 L 0.207569 0.219749 L 0.197794 0.215597 L 0.188972 0.211360 L 0.181162 0.208649 L 0.174307 0.204412 L 0.162564 0.201614 L 0.151776 0.194666 L 0.141999 0.186362 L 0.134190 0.175176 L 0.127336 0.164076 L 0.118513 0.146027 L 0.110704 0.130689 L 0.102836 0.118148 L 0.095981 0.105606 L 0.087159 0.091710 L 0.078396 0.077813 L 0.064685 0.062475 L 0.054849 0.051375 L 0.047994 0.044425 L 0.041138 0.037392 L 0.034284 0.030444 L 0.026475 0.022139 L 0.018666 0.015191 L 0.009845 0.009598 L 0.002035 0.005446 L -0.004820 0.002650 L -0.012688 -0.000147 L -0.019543 -0.001502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" y="-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775 0.436724 L 0.554783 0.425227 L 0.547126 0.410431 L 0.542333 0.397334 L 0.535612 0.384236 L 0.528891 0.374338 L 0.521235 0.362842 L 0.513521 0.353044 L 0.503935 0.339847 L 0.494350 0.325050 L 0.484765 0.311953 L 0.474187 0.300456 L 0.464601 0.287359 L 0.454023 0.274161 L 0.442510 0.261065 L 0.431931 0.247868 L 0.421410 0.234771 L 0.406975 0.218375 L 0.392598 0.200279 L 0.377226 0.182284 L 0.363784 0.170786 L 0.346543 0.154290 L 0.328308 0.137893 L 0.315801 0.124797 L 0.295638 0.113299 L 0.284123 0.103401 L 0.263960 0.090305 L 0.245725 0.073908 L 0.231348 0.064011 L 0.220770 0.057412 L 0.210190 0.052513 L 0.199670 0.049214 L 0.189092 0.045915 L 0.179507 0.044315 L 0.171851 0.041015 L 0.163202 0.039417 L 0.156480 0.036117 L 0.148765 0.034418 L 0.141109 0.032818 L 0.132459 0.032818 L 0.121880 0.029519 L 0.112295 0.027919 L 0.104639 0.026220 L 0.095989 0.024620 L 0.089268 0.024620 L 0.080619 0.021321 L 0.072962 0.019721 L 0.064312 0.019721 L 0.056656 0.018021 L 0.048941 0.016422 L 0.041285 0.013122 L 0.031699 0.006524 L 0.024978 0.004924 L 0.016329 0.003224 L 0.007679 0.003224 L 0.000023 0.000025 " pathEditMode="relative" rAng="0" ptsTypes="">
                                      <p:cBhvr>
                                        <p:cTn id="2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" y="-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7852 0.212204 L 0.598914 0.210799 L 0.593235 0.210799 L 0.585926 0.210799 L 0.577037 0.210799 L 0.565679 0.210799 L 0.553482 0.210799 L 0.538914 0.210799 L 0.525136 0.210799 L 0.504840 0.210799 L 0.474815 0.210799 L 0.449679 0.207902 L 0.422124 0.203600 L 0.396988 0.203600 L 0.366963 0.197805 L 0.336938 0.196401 L 0.308593 0.187709 L 0.280988 0.186304 L 0.253432 0.179105 L 0.229877 0.173310 L 0.205580 0.166111 L 0.182025 0.161809 L 0.164198 0.156014 L 0.145531 0.151712 L 0.127704 0.145918 L 0.110667 0.141616 L 0.098519 0.140123 L 0.087951 0.132924 L 0.078222 0.128622 L 0.070124 0.124232 L 0.062025 0.119930 L 0.056346 0.117033 L 0.049827 0.115628 L 0.044148 0.112731 L 0.034420 0.105531 L 0.024691 0.096840 L 0.019012 0.091133 L 0.011753 0.083933 L 0.001975 0.070940 L -0.005284 0.060843 L -0.009333 0.050746 L -0.010963 0.039245 L -0.013432 0.026251 L -0.014222 0.016155 L -0.016642 0.006058 L -0.019111 -0.005531 " pathEditMode="relative" rAng="0" ptsTypes="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123 0.369096 L 0.389284 0.358999 L 0.383605 0.344601 L 0.375506 0.330202 L 0.369037 0.318613 L 0.363358 0.310009 L 0.357679 0.302809 L 0.351210 0.294118 L 0.344691 0.285514 L 0.339012 0.276822 L 0.332543 0.269622 L 0.326864 0.262423 L 0.320346 0.255224 L 0.313877 0.246532 L 0.307407 0.237928 L 0.300889 0.230729 L 0.293580 0.224934 L 0.287951 0.214838 L 0.280642 0.207638 L 0.271704 0.198946 L 0.265235 0.193240 L 0.256296 0.183143 L 0.248198 0.174451 L 0.240889 0.170149 L 0.233580 0.161457 L 0.227111 0.155751 L 0.217383 0.149956 L 0.204395 0.139860 L 0.195457 0.134065 L 0.187358 0.125461 L 0.179259 0.119666 L 0.173580 0.116769 L 0.166272 0.109570 L 0.158173 0.103775 L 0.151654 0.102371 L 0.143556 0.099473 L 0.135457 0.093679 L 0.129778 0.090781 L 0.122469 0.086479 L 0.111951 0.080685 L 0.101383 0.076383 L 0.094074 0.069183 L 0.085185 0.061984 L 0.077037 0.054785 L 0.068938 0.050483 L 0.062469 0.046093 L 0.054370 0.040386 L 0.048691 0.037489 L 0.042173 0.031694 L 0.036494 0.025900 L 0.030815 0.023090 L 0.023506 0.017296 L 0.017877 0.012994 L 0.011358 0.007199 L 0.005679 0.002897 L 0.000000 0.000000 " pathEditMode="relative" ptsTypes="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901 0.279719 L 0.227901 0.266725 L 0.227901 0.256629 L 0.227901 0.245127 L 0.227062 0.230729 L 0.223852 0.217735 L 0.222222 0.204741 L 0.219753 0.193240 L 0.217333 0.181651 L 0.215704 0.170149 L 0.213284 0.158648 L 0.212494 0.148551 L 0.208395 0.134065 L 0.205185 0.121159 L 0.200296 0.108165 L 0.196247 0.098068 L 0.189778 0.085075 L 0.184099 0.072081 L 0.177580 0.063477 L 0.171111 0.056277 L 0.163012 0.044688 L 0.155704 0.037489 L 0.149235 0.033187 L 0.141926 0.028885 L 0.133827 0.021598 L 0.124889 0.015891 L 0.118370 0.011501 L 0.111901 0.007199 L 0.106222 0.007199 L 0.100543 0.005795 L 0.094074 0.004302 L 0.088395 0.002897 L 0.081877 0.002897 L 0.074617 0.000000 L 0.068099 0.000000 L 0.060000 0.000000 L 0.054321 0.000000 L 0.048642 0.000000 L 0.042963 0.000000 L 0.036494 0.000000 L 0.030815 0.000000 L 0.025136 0.000000 L 0.018617 0.000000 L 0.012938 0.000000 L 0.007259 0.000000 L 0.000000 0.000000 " pathEditMode="relative" ptsTypes="">
                                      <p:cBhvr>
                                        <p:cTn id="4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955 0.153787 L 0.422752 0.153787 L 0.412481 0.153787 L 0.401144 0.153787 L 0.393941 0.153787 L 0.386738 0.153787 L 0.378533 0.153787 L 0.369263 0.153787 L 0.362061 0.153787 L 0.352792 0.150474 L 0.339450 0.140921 L 0.331245 0.140921 L 0.320911 0.134486 L 0.312706 0.134486 L 0.302434 0.134486 L 0.293165 0.134486 L 0.285961 0.134486 L 0.277757 0.134486 L 0.265356 0.131368 L 0.256148 0.131368 L 0.248946 0.121816 L 0.239677 0.118500 L 0.232474 0.115381 L 0.223204 0.115381 L 0.214999 0.108948 L 0.206731 0.105635 L 0.199528 0.102515 L 0.190321 0.099395 L 0.179987 0.096082 L 0.170780 0.092962 L 0.159443 0.086529 L 0.146039 0.080094 L 0.135768 0.076976 L 0.125496 0.070541 L 0.118294 0.067228 L 0.108021 0.060989 L 0.095683 0.057676 L 0.088481 0.054556 L 0.077144 0.048123 L 0.067874 0.041688 L 0.060671 0.041688 L 0.053469 0.032135 L 0.046266 0.028822 L 0.039063 0.022389 L 0.030858 0.019269 L 0.023656 0.016149 L 0.015451 0.009716 L 0.008248 0.006401 L -0.000020 -0.000032 " pathEditMode="relative" rAng="0" ptsTypes="">
                                      <p:cBhvr>
                                        <p:cTn id="5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" y="-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819 0.210484 L 0.162975 0.196998 L 0.165554 0.181636 L 0.168054 0.166157 L 0.169383 0.152671 L 0.169383 0.137309 L 0.169383 0.121830 L 0.169383 0.108344 L 0.169383 0.092983 L 0.168054 0.079496 L 0.164225 0.064135 L 0.160398 0.048656 L 0.153991 0.033293 L 0.145006 0.021685 L 0.132194 0.010193 L 0.123209 0.006322 L 0.114224 0.002452 L 0.103911 -0.001417 L 0.094926 -0.005288 L 0.084691 -0.007163 L 0.075707 -0.007163 L 0.065472 -0.007163 L 0.056487 -0.007163 L 0.047502 -0.007163 L 0.037189 -0.007163 L 0.028204 -0.007163 L 0.017969 -0.003294 L 0.008985 -0.001417 L -0.000000 0.002452 " pathEditMode="relative" rAng="0" ptsTypes="">
                                      <p:cBhvr>
                                        <p:cTn id="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-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543 -0.0393818 L 0.345279 -0.0293809 L 0.337016 -0.019376 L 0.328754 -0.00937516 L 0.320492 -0.00452544 L 0.311077 0.0103265 L 0.300443 0.0254812 L 0.288658 0.0303283 L 0.278022 0.0403319 L 0.26976 0.0451789 L 0.259127 0.0503341 L 0.247341 0.0503341 L 0.23793 0.0503341 L 0.229667 0.0503341 L 0.221402 0.0503341 L 0.203653 0.0503341 L 0.195391 0.0503341 L 0.185979 0.0503341 L 0.172973 0.0503341 L 0.158818 0.0503341 L 0.148184 0.0503341 L 0.138772 0.0503341 L 0.130508 0.0551825 L 0.119875 0.0603336 L 0.11161 0.0651847 L 0.103347 0.0651847 L 0.0950836 0.0651847 L 0.0856711 0.0651847 L 0.0762586 0.0651847 L 0.0679948 0.0651847 L 0.0597319 0.0651847 L 0.05147 0.0651847 L 0.0432062 0.0651847 L 0.0349413 0.0551825 L 0.0266794 0.0403319 L 0.0243086 0.00547541 " pathEditMode="relative" rAng="0" ptsTypes="">
                                      <p:cBhvr>
                                        <p:cTn id="6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55 0.085766 L 0.167356 0.0767383 L 0.151881 0.0709615 L 0.134735 0.0650034 L 0.115808 0.0530864 L 0.096986 0.050197 L 0.0763875 0.0382809 L 0.0591332 0.0353915 L 0.0454384 0.0263638 L 0.0299594 0.0204057 L 0.0179362 0.0146289 L 0.004237 0.00560124 L -0.00778511 0.00271187 " pathEditMode="relative" rAng="0" ptsTypes="">
                                      <p:cBhvr>
                                        <p:cTn id="6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2384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23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430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0" y="0"/>
            <a:ext cx="9761846" cy="5949079"/>
          </a:xfrm>
          <a:custGeom>
            <a:avLst/>
            <a:gdLst>
              <a:gd name="T0" fmla="*/ 4373 w 4373"/>
              <a:gd name="T1" fmla="*/ 0 h 2665"/>
              <a:gd name="T2" fmla="*/ 0 w 4373"/>
              <a:gd name="T3" fmla="*/ 2665 h 2665"/>
              <a:gd name="T4" fmla="*/ 0 w 4373"/>
              <a:gd name="T5" fmla="*/ 2185 h 2665"/>
              <a:gd name="T6" fmla="*/ 4373 w 4373"/>
              <a:gd name="T7" fmla="*/ 0 h 2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73" h="2665">
                <a:moveTo>
                  <a:pt x="4373" y="0"/>
                </a:moveTo>
                <a:lnTo>
                  <a:pt x="0" y="2665"/>
                </a:lnTo>
                <a:lnTo>
                  <a:pt x="0" y="2185"/>
                </a:lnTo>
                <a:lnTo>
                  <a:pt x="437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pic>
        <p:nvPicPr>
          <p:cNvPr id="6149" name="图片 3" descr="维控logo中文副本"/>
          <p:cNvPicPr>
            <a:picLocks noChangeAspect="1"/>
          </p:cNvPicPr>
          <p:nvPr userDrawn="1"/>
        </p:nvPicPr>
        <p:blipFill>
          <a:blip r:embed="rId1" cstate="print"/>
          <a:stretch>
            <a:fillRect/>
          </a:stretch>
        </p:blipFill>
        <p:spPr>
          <a:xfrm>
            <a:off x="107652" y="53339"/>
            <a:ext cx="2182416" cy="427709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1334453" y="2540635"/>
            <a:ext cx="10313670" cy="110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>
                <a:latin typeface="+mn-lt"/>
                <a:cs typeface="+mn-lt"/>
                <a:sym typeface="+mn-ea"/>
              </a:rPr>
              <a:t>PC Software</a:t>
            </a:r>
            <a:endParaRPr lang="en-US" altLang="zh-CN" sz="7200">
              <a:solidFill>
                <a:schemeClr val="tx1"/>
              </a:solidFill>
              <a:latin typeface="+mn-lt"/>
              <a:ea typeface="黑体" panose="02010609060101010101" charset="-122"/>
              <a:cs typeface="+mn-lt"/>
              <a:sym typeface="+mn-ea"/>
            </a:endParaRPr>
          </a:p>
        </p:txBody>
      </p:sp>
      <p:sp>
        <p:nvSpPr>
          <p:cNvPr id="71" name="PA_矩形 37"/>
          <p:cNvSpPr/>
          <p:nvPr>
            <p:custDataLst>
              <p:tags r:id="rId2"/>
            </p:custDataLst>
          </p:nvPr>
        </p:nvSpPr>
        <p:spPr>
          <a:xfrm>
            <a:off x="4269105" y="3616325"/>
            <a:ext cx="262128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defTabSz="1219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New UI</a:t>
            </a:r>
            <a:endParaRPr lang="zh-CN" altLang="en-US" sz="16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marL="285750" indent="-285750" defTabSz="1219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Device Management Tool</a:t>
            </a:r>
            <a:endParaRPr lang="en-US" altLang="zh-CN" sz="16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  <p:bldP spid="3" grpId="0" bldLvl="0" animBg="1"/>
      <p:bldP spid="3" grpId="1" bldLvl="0" animBg="1"/>
      <p:bldP spid="71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2384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23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430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0" y="0"/>
            <a:ext cx="9761846" cy="5949079"/>
          </a:xfrm>
          <a:custGeom>
            <a:avLst/>
            <a:gdLst>
              <a:gd name="T0" fmla="*/ 4373 w 4373"/>
              <a:gd name="T1" fmla="*/ 0 h 2665"/>
              <a:gd name="T2" fmla="*/ 0 w 4373"/>
              <a:gd name="T3" fmla="*/ 2665 h 2665"/>
              <a:gd name="T4" fmla="*/ 0 w 4373"/>
              <a:gd name="T5" fmla="*/ 2185 h 2665"/>
              <a:gd name="T6" fmla="*/ 4373 w 4373"/>
              <a:gd name="T7" fmla="*/ 0 h 2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73" h="2665">
                <a:moveTo>
                  <a:pt x="4373" y="0"/>
                </a:moveTo>
                <a:lnTo>
                  <a:pt x="0" y="2665"/>
                </a:lnTo>
                <a:lnTo>
                  <a:pt x="0" y="2185"/>
                </a:lnTo>
                <a:lnTo>
                  <a:pt x="437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pic>
        <p:nvPicPr>
          <p:cNvPr id="6149" name="图片 3" descr="维控logo中文副本"/>
          <p:cNvPicPr>
            <a:picLocks noChangeAspect="1"/>
          </p:cNvPicPr>
          <p:nvPr userDrawn="1"/>
        </p:nvPicPr>
        <p:blipFill>
          <a:blip r:embed="rId1" cstate="print"/>
          <a:stretch>
            <a:fillRect/>
          </a:stretch>
        </p:blipFill>
        <p:spPr>
          <a:xfrm>
            <a:off x="107652" y="53339"/>
            <a:ext cx="2182416" cy="427709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1334453" y="2540635"/>
            <a:ext cx="10313670" cy="110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>
                <a:latin typeface="+mn-lt"/>
                <a:cs typeface="+mn-lt"/>
                <a:sym typeface="+mn-ea"/>
              </a:rPr>
              <a:t>Protocol Driver</a:t>
            </a:r>
            <a:endParaRPr lang="en-US" altLang="zh-CN" sz="7200">
              <a:solidFill>
                <a:schemeClr val="tx1"/>
              </a:solidFill>
              <a:latin typeface="+mn-lt"/>
              <a:ea typeface="黑体" panose="02010609060101010101" charset="-122"/>
              <a:cs typeface="+mn-lt"/>
              <a:sym typeface="+mn-ea"/>
            </a:endParaRPr>
          </a:p>
        </p:txBody>
      </p:sp>
      <p:sp>
        <p:nvSpPr>
          <p:cNvPr id="71" name="PA_矩形 37"/>
          <p:cNvSpPr/>
          <p:nvPr>
            <p:custDataLst>
              <p:tags r:id="rId2"/>
            </p:custDataLst>
          </p:nvPr>
        </p:nvSpPr>
        <p:spPr>
          <a:xfrm>
            <a:off x="4269105" y="3616325"/>
            <a:ext cx="2621280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defTabSz="1219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OPC UA</a:t>
            </a:r>
            <a:endParaRPr lang="en-US" sz="16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marL="285750" indent="-285750" defTabSz="1219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Siemens FreeTag</a:t>
            </a:r>
            <a:endParaRPr lang="en-US" altLang="zh-CN" sz="16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marL="285750" indent="-285750" defTabSz="1219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BECKHOFF TwinCAT</a:t>
            </a:r>
            <a:endParaRPr lang="en-US" altLang="zh-CN" sz="16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  <p:bldP spid="3" grpId="0" bldLvl="0" animBg="1"/>
      <p:bldP spid="3" grpId="1" bldLvl="0" animBg="1"/>
      <p:bldP spid="71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450" y="880745"/>
            <a:ext cx="5785485" cy="593852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OPC UA Server&amp;Client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Siemens S7-1200/1500 Ethernet FreeTag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BECKHOFF TwinCAT PLC Ethernet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YASKAWA MEMOBUS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MEGMEET MU ModBus TCP Series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MEGMEET MU ModBus RTU Series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MEGMEET MC ModBus TCP Series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MEGMEET MC ModBus RTU Series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Delta DVPES3 ModbusTCP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Delta DVPES3 ModbusRTU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DELTA_DVP_50MC_TCP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DELTA_DVP_50MC_RTU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endParaRPr lang="en-US" altLang="zh-CN" sz="20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New Driver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0" y="686435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8</a:t>
            </a:r>
            <a:endParaRPr lang="en-US" altLang="zh-CN"/>
          </a:p>
        </p:txBody>
      </p:sp>
      <p:sp>
        <p:nvSpPr>
          <p:cNvPr id="4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21400" y="880745"/>
            <a:ext cx="6049645" cy="522097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HCFA_M_Series_TCP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HCFA_M_Series_RTU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MITSUBISHI Q00U CPU Port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MITSUBISHI FX5U Ethernet DB(Data register bit)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INOVANCE Easy 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series PLC Ethernet DB(Data register bit)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KEYENCE KV-5000(Ethernet) </a:t>
            </a:r>
            <a:r>
              <a:rPr lang="en-US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bit address type of word registers</a:t>
            </a:r>
            <a:endParaRPr lang="en-US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CODESYS V3 </a:t>
            </a:r>
            <a:r>
              <a:rPr lang="en-US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continuous read, array continuous write</a:t>
            </a:r>
            <a:endParaRPr lang="en-US" altLang="zh-CN" sz="20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960" y="1024255"/>
            <a:ext cx="428625" cy="428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960245"/>
            <a:ext cx="428625" cy="428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995" y="2392680"/>
            <a:ext cx="428625" cy="428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645" y="5560695"/>
            <a:ext cx="428625" cy="42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2384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23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430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0" y="0"/>
            <a:ext cx="9761846" cy="5949079"/>
          </a:xfrm>
          <a:custGeom>
            <a:avLst/>
            <a:gdLst>
              <a:gd name="T0" fmla="*/ 4373 w 4373"/>
              <a:gd name="T1" fmla="*/ 0 h 2665"/>
              <a:gd name="T2" fmla="*/ 0 w 4373"/>
              <a:gd name="T3" fmla="*/ 2665 h 2665"/>
              <a:gd name="T4" fmla="*/ 0 w 4373"/>
              <a:gd name="T5" fmla="*/ 2185 h 2665"/>
              <a:gd name="T6" fmla="*/ 4373 w 4373"/>
              <a:gd name="T7" fmla="*/ 0 h 2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73" h="2665">
                <a:moveTo>
                  <a:pt x="4373" y="0"/>
                </a:moveTo>
                <a:lnTo>
                  <a:pt x="0" y="2665"/>
                </a:lnTo>
                <a:lnTo>
                  <a:pt x="0" y="2185"/>
                </a:lnTo>
                <a:lnTo>
                  <a:pt x="437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pic>
        <p:nvPicPr>
          <p:cNvPr id="6149" name="图片 3" descr="维控logo中文副本"/>
          <p:cNvPicPr>
            <a:picLocks noChangeAspect="1"/>
          </p:cNvPicPr>
          <p:nvPr userDrawn="1"/>
        </p:nvPicPr>
        <p:blipFill>
          <a:blip r:embed="rId1" cstate="print"/>
          <a:stretch>
            <a:fillRect/>
          </a:stretch>
        </p:blipFill>
        <p:spPr>
          <a:xfrm>
            <a:off x="107652" y="53339"/>
            <a:ext cx="2182416" cy="427709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1334453" y="2540635"/>
            <a:ext cx="10313670" cy="110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>
                <a:latin typeface="+mn-lt"/>
                <a:cs typeface="+mn-lt"/>
                <a:sym typeface="+mn-ea"/>
              </a:rPr>
              <a:t>New Models</a:t>
            </a:r>
            <a:endParaRPr lang="en-US" altLang="zh-CN" sz="7200">
              <a:solidFill>
                <a:schemeClr val="tx1"/>
              </a:solidFill>
              <a:latin typeface="+mn-lt"/>
              <a:ea typeface="黑体" panose="02010609060101010101" charset="-122"/>
              <a:cs typeface="+mn-lt"/>
              <a:sym typeface="+mn-ea"/>
            </a:endParaRPr>
          </a:p>
        </p:txBody>
      </p:sp>
      <p:sp>
        <p:nvSpPr>
          <p:cNvPr id="71" name="PA_矩形 37"/>
          <p:cNvSpPr/>
          <p:nvPr>
            <p:custDataLst>
              <p:tags r:id="rId2"/>
            </p:custDataLst>
          </p:nvPr>
        </p:nvSpPr>
        <p:spPr>
          <a:xfrm>
            <a:off x="4269105" y="3616325"/>
            <a:ext cx="4418965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defTabSz="1219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ig Series: PI3101ig, PI8101ig, </a:t>
            </a: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PI8121ig</a:t>
            </a:r>
            <a:endParaRPr lang="en-US" sz="16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marL="285750" indent="-285750" defTabSz="1219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RH Series: RH-WIFI</a:t>
            </a:r>
            <a:endParaRPr lang="en-US" sz="16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marL="285750" indent="-285750" defTabSz="1219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RE Series:  </a:t>
            </a: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RE-00, </a:t>
            </a: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RE-00-LA</a:t>
            </a: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, </a:t>
            </a: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RE-4G</a:t>
            </a:r>
            <a:r>
              <a:rPr lang="en-US" altLang="zh-CN" sz="1600" dirty="0">
                <a:ln w="6350">
                  <a:noFill/>
                </a:ln>
                <a:solidFill>
                  <a:srgbClr val="FFFFFF">
                    <a:lumMod val="50000"/>
                  </a:srgb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, RE-4G-LA</a:t>
            </a:r>
            <a:endParaRPr lang="en-US" altLang="zh-CN" sz="16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  <p:bldP spid="3" grpId="0" bldLvl="0" animBg="1"/>
      <p:bldP spid="3" grpId="1" bldLvl="0" animBg="1"/>
      <p:bldP spid="71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Models</a:t>
            </a:r>
            <a:endParaRPr lang="en-US" altLang="zh-CN"/>
          </a:p>
        </p:txBody>
      </p:sp>
      <p:sp>
        <p:nvSpPr>
          <p:cNvPr id="5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4510" y="1170305"/>
            <a:ext cx="11536680" cy="87820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655" y="2392680"/>
            <a:ext cx="3607435" cy="2760980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2450" y="1567180"/>
            <a:ext cx="6489700" cy="206311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 primary difference between PI3101ig and PI3102ig is the mounting size. PI3101ig uses a </a:t>
            </a:r>
            <a:r>
              <a:rPr lang="en-US" altLang="en-US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259*202 mounting size</a:t>
            </a: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 compatible with the </a:t>
            </a:r>
            <a:r>
              <a:rPr lang="en-US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competitors</a:t>
            </a: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' </a:t>
            </a: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10.1" 260*202 standard.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Dual Ethernet model PI3101ig(N)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84555" y="1168400"/>
            <a:ext cx="21920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600" dirty="0">
                <a:solidFill>
                  <a:srgbClr val="18B29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+mn-ea"/>
              </a:rPr>
              <a:t>PI3101ig</a:t>
            </a:r>
            <a:endParaRPr lang="en-US" altLang="en-US" sz="3600" dirty="0">
              <a:solidFill>
                <a:srgbClr val="18B29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lt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Models</a:t>
            </a:r>
            <a:endParaRPr lang="en-US" altLang="zh-CN"/>
          </a:p>
        </p:txBody>
      </p:sp>
      <p:sp>
        <p:nvSpPr>
          <p:cNvPr id="5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4510" y="1170305"/>
            <a:ext cx="11536680" cy="87820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2450" y="1567180"/>
            <a:ext cx="6539865" cy="384492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 PI8101ig builds upon the PI3101ig by expanding its memory and storage, adopting a </a:t>
            </a:r>
            <a:r>
              <a:rPr lang="en-US" altLang="en-US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512M+4G</a:t>
            </a: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configuration to meet the needs of users with more complex applications and higher requirements. 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Dual Ethernet model PI8101ig(N), </a:t>
            </a:r>
            <a:r>
              <a:rPr lang="en-US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en-US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omes standard with IoT functionality.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84555" y="1168400"/>
            <a:ext cx="21920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600" dirty="0">
                <a:solidFill>
                  <a:srgbClr val="18B29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+mn-ea"/>
              </a:rPr>
              <a:t>PI8101ig</a:t>
            </a:r>
            <a:endParaRPr lang="en-US" altLang="en-US" sz="3600" dirty="0">
              <a:solidFill>
                <a:srgbClr val="18B29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lt"/>
              <a:sym typeface="+mn-ea"/>
            </a:endParaRPr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455" y="1170305"/>
            <a:ext cx="3431540" cy="262572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455" y="3976370"/>
            <a:ext cx="3425190" cy="266509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Models</a:t>
            </a:r>
            <a:endParaRPr lang="en-US" altLang="zh-CN"/>
          </a:p>
        </p:txBody>
      </p:sp>
      <p:sp>
        <p:nvSpPr>
          <p:cNvPr id="5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4510" y="1170305"/>
            <a:ext cx="11536680" cy="87820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2450" y="1567180"/>
            <a:ext cx="6539865" cy="384492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Brand new 12</a:t>
            </a:r>
            <a:r>
              <a:rPr lang="en-US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" screen</a:t>
            </a: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Dual Ethernet model PI8121ig(N), comes standard with IoT functionality.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84555" y="1168400"/>
            <a:ext cx="21920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600" dirty="0">
                <a:solidFill>
                  <a:srgbClr val="18B29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+mn-ea"/>
              </a:rPr>
              <a:t>PI8121ig</a:t>
            </a:r>
            <a:endParaRPr lang="en-US" altLang="en-US" sz="3600" dirty="0">
              <a:solidFill>
                <a:srgbClr val="18B29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lt"/>
              <a:sym typeface="+mn-ea"/>
            </a:endParaRPr>
          </a:p>
        </p:txBody>
      </p:sp>
      <p:pic>
        <p:nvPicPr>
          <p:cNvPr id="3" name="图片 4" descr="PI8121ig(N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490" y="968375"/>
            <a:ext cx="3935730" cy="2952115"/>
          </a:xfrm>
          <a:prstGeom prst="rect">
            <a:avLst/>
          </a:prstGeom>
        </p:spPr>
      </p:pic>
      <p:pic>
        <p:nvPicPr>
          <p:cNvPr id="9" name="图片 6" descr="IMG_20240712_1559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69555" y="3688715"/>
            <a:ext cx="4165600" cy="312483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Models</a:t>
            </a:r>
            <a:endParaRPr lang="en-US" altLang="zh-CN"/>
          </a:p>
        </p:txBody>
      </p:sp>
      <p:sp>
        <p:nvSpPr>
          <p:cNvPr id="5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4510" y="1170305"/>
            <a:ext cx="11536680" cy="87820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2450" y="1567180"/>
            <a:ext cx="6539865" cy="384492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Programming by PIStudio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Display on large monitor via HDMI output, and display on webpage via LAN or V-NET.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84555" y="1168400"/>
            <a:ext cx="37172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600" dirty="0">
                <a:solidFill>
                  <a:srgbClr val="18B29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+mn-ea"/>
              </a:rPr>
              <a:t>V-BOX RH-WF</a:t>
            </a:r>
            <a:endParaRPr lang="en-US" altLang="en-US" sz="3600" dirty="0">
              <a:solidFill>
                <a:srgbClr val="18B29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lt"/>
              <a:sym typeface="+mn-ea"/>
            </a:endParaRPr>
          </a:p>
        </p:txBody>
      </p:sp>
      <p:pic>
        <p:nvPicPr>
          <p:cNvPr id="3" name="图片 4" descr="RH WF 2"/>
          <p:cNvPicPr>
            <a:picLocks noChangeAspect="1"/>
          </p:cNvPicPr>
          <p:nvPr/>
        </p:nvPicPr>
        <p:blipFill>
          <a:blip r:embed="rId3"/>
          <a:srcRect l="21241" t="14934" r="24999" b="10395"/>
          <a:stretch>
            <a:fillRect/>
          </a:stretch>
        </p:blipFill>
        <p:spPr>
          <a:xfrm>
            <a:off x="6429375" y="1168400"/>
            <a:ext cx="5832475" cy="540067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Models</a:t>
            </a:r>
            <a:endParaRPr lang="en-US" altLang="zh-CN"/>
          </a:p>
        </p:txBody>
      </p:sp>
      <p:sp>
        <p:nvSpPr>
          <p:cNvPr id="5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4510" y="1170305"/>
            <a:ext cx="11536680" cy="87820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2450" y="1567180"/>
            <a:ext cx="6539865" cy="384492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Programming by PIStudio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Communicate with PLC by Ethernet or serial port.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Android/IOS APP access, desktop browse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Support remote screen monitoring, serial port pass-through, remote download, cloud SCADA, upload to cloud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84555" y="1168400"/>
            <a:ext cx="38087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600" dirty="0">
                <a:solidFill>
                  <a:srgbClr val="18B29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+mn-ea"/>
              </a:rPr>
              <a:t>V-BOX RE </a:t>
            </a:r>
            <a:r>
              <a:rPr lang="en-US" altLang="en-US" sz="3600" dirty="0">
                <a:solidFill>
                  <a:srgbClr val="18B29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+mn-ea"/>
              </a:rPr>
              <a:t>Series</a:t>
            </a:r>
            <a:endParaRPr lang="en-US" altLang="en-US" sz="3600" dirty="0">
              <a:solidFill>
                <a:srgbClr val="18B29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lt"/>
              <a:sym typeface="+mn-ea"/>
            </a:endParaRPr>
          </a:p>
        </p:txBody>
      </p:sp>
      <p:pic>
        <p:nvPicPr>
          <p:cNvPr id="4" name="图片 3" descr="RE 1"/>
          <p:cNvPicPr>
            <a:picLocks noChangeAspect="1"/>
          </p:cNvPicPr>
          <p:nvPr/>
        </p:nvPicPr>
        <p:blipFill>
          <a:blip r:embed="rId3"/>
          <a:srcRect l="37204" r="14959"/>
          <a:stretch>
            <a:fillRect/>
          </a:stretch>
        </p:blipFill>
        <p:spPr>
          <a:xfrm>
            <a:off x="7581265" y="1168400"/>
            <a:ext cx="4536440" cy="533463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2384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23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430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0" y="0"/>
            <a:ext cx="9761846" cy="5949079"/>
          </a:xfrm>
          <a:custGeom>
            <a:avLst/>
            <a:gdLst>
              <a:gd name="T0" fmla="*/ 4373 w 4373"/>
              <a:gd name="T1" fmla="*/ 0 h 2665"/>
              <a:gd name="T2" fmla="*/ 0 w 4373"/>
              <a:gd name="T3" fmla="*/ 2665 h 2665"/>
              <a:gd name="T4" fmla="*/ 0 w 4373"/>
              <a:gd name="T5" fmla="*/ 2185 h 2665"/>
              <a:gd name="T6" fmla="*/ 4373 w 4373"/>
              <a:gd name="T7" fmla="*/ 0 h 2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73" h="2665">
                <a:moveTo>
                  <a:pt x="4373" y="0"/>
                </a:moveTo>
                <a:lnTo>
                  <a:pt x="0" y="2665"/>
                </a:lnTo>
                <a:lnTo>
                  <a:pt x="0" y="2185"/>
                </a:lnTo>
                <a:lnTo>
                  <a:pt x="437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5349255" y="2616101"/>
            <a:ext cx="7128792" cy="161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0500" dirty="0">
                <a:solidFill>
                  <a:schemeClr val="tx1"/>
                </a:solidFill>
                <a:latin typeface="+mn-lt"/>
                <a:ea typeface="印品黑体" panose="00000500000000000000" pitchFamily="2" charset="-122"/>
                <a:cs typeface="Arial" panose="020B0604020202020204" pitchFamily="34" charset="0"/>
              </a:rPr>
              <a:t>THANK YOU!</a:t>
            </a:r>
            <a:endParaRPr lang="en-US" altLang="zh-CN" sz="10500" dirty="0">
              <a:solidFill>
                <a:schemeClr val="tx1"/>
              </a:solidFill>
              <a:latin typeface="+mn-lt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149" name="图片 3" descr="维控logo中文副本"/>
          <p:cNvPicPr>
            <a:picLocks noChangeAspect="1"/>
          </p:cNvPicPr>
          <p:nvPr userDrawn="1"/>
        </p:nvPicPr>
        <p:blipFill>
          <a:blip r:embed="rId1" cstate="print"/>
          <a:stretch>
            <a:fillRect/>
          </a:stretch>
        </p:blipFill>
        <p:spPr>
          <a:xfrm>
            <a:off x="107652" y="53339"/>
            <a:ext cx="2182416" cy="427709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5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  <p:bldP spid="11" grpId="0" bldLvl="0" animBg="1"/>
      <p:bldP spid="11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Configuration Software</a:t>
            </a:r>
            <a:endParaRPr lang="en-US" altLang="zh-CN"/>
          </a:p>
        </p:txBody>
      </p: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668655" y="1239520"/>
            <a:ext cx="10655300" cy="46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buNone/>
            </a:pPr>
            <a:r>
              <a:rPr lang="en-US" altLang="en-US" sz="3000">
                <a:latin typeface="+mn-lt"/>
                <a:cs typeface="+mn-lt"/>
                <a:sym typeface="+mn-ea"/>
              </a:rPr>
              <a:t>Wecon support center now is embedded into PIStudio homepage.</a:t>
            </a:r>
            <a:endParaRPr lang="en-US" altLang="en-US" sz="3000">
              <a:latin typeface="+mn-lt"/>
              <a:cs typeface="+mn-lt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115" y="1816100"/>
            <a:ext cx="8792845" cy="476758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Online update</a:t>
            </a:r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365" y="1960245"/>
            <a:ext cx="8786495" cy="1703070"/>
          </a:xfrm>
          <a:prstGeom prst="rect">
            <a:avLst/>
          </a:prstGeom>
        </p:spPr>
      </p:pic>
      <p:sp>
        <p:nvSpPr>
          <p:cNvPr id="20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855" y="1024255"/>
            <a:ext cx="6589395" cy="116078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>
                <a:latin typeface="+mn-lt"/>
                <a:cs typeface="+mn-lt"/>
                <a:sym typeface="+mn-ea"/>
              </a:rPr>
              <a:t>More easily to obtain the upgrade versions</a:t>
            </a:r>
            <a:endParaRPr lang="en-US" altLang="zh-CN" sz="2000">
              <a:latin typeface="+mn-lt"/>
              <a:cs typeface="+mn-lt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>
                <a:latin typeface="+mn-lt"/>
                <a:cs typeface="+mn-lt"/>
                <a:sym typeface="+mn-ea"/>
              </a:rPr>
              <a:t>Send upgrade package to the designated users</a:t>
            </a:r>
            <a:endParaRPr lang="zh-CN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213475" y="2896235"/>
            <a:ext cx="6198235" cy="409321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New Project</a:t>
            </a:r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3250" y="1167765"/>
            <a:ext cx="7494270" cy="5876290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855" y="1024255"/>
            <a:ext cx="6589395" cy="116078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Project </a:t>
            </a: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properties page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Screen Edit</a:t>
            </a:r>
            <a:endParaRPr lang="en-US" altLang="zh-CN"/>
          </a:p>
        </p:txBody>
      </p:sp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6855" y="1024255"/>
            <a:ext cx="6589395" cy="116078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Bigger configuration canvas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56180" y="6166485"/>
            <a:ext cx="1271905" cy="61849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Now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620" y="1887855"/>
            <a:ext cx="6532880" cy="4308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190" y="1959610"/>
            <a:ext cx="6430645" cy="4241165"/>
          </a:xfrm>
          <a:prstGeom prst="rect">
            <a:avLst/>
          </a:prstGeom>
        </p:spPr>
      </p:pic>
      <p:sp>
        <p:nvSpPr>
          <p:cNvPr id="10" name="MH_Text_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49465" y="2896235"/>
            <a:ext cx="1967230" cy="61849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en-US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Screen Area</a:t>
            </a:r>
            <a:endParaRPr lang="en-US" altLang="en-US" sz="20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MH_Text_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08518" y="3770948"/>
            <a:ext cx="1967230" cy="61849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en-US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Screen Area</a:t>
            </a:r>
            <a:endParaRPr lang="en-US" altLang="en-US" sz="20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MH_Text_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08518" y="5344795"/>
            <a:ext cx="1967230" cy="61849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en-US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Draft Area</a:t>
            </a:r>
            <a:endParaRPr lang="en-US" altLang="en-US" sz="20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MH_Text_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108518" y="2031365"/>
            <a:ext cx="1967230" cy="61849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en-US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Draft Area</a:t>
            </a:r>
            <a:endParaRPr lang="en-US" altLang="en-US" sz="20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MH_Text_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060950" y="3544570"/>
            <a:ext cx="1170305" cy="105092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en-US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Draft Area</a:t>
            </a:r>
            <a:endParaRPr lang="en-US" altLang="en-US" sz="20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MH_Text_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-267335" y="3514725"/>
            <a:ext cx="1170305" cy="108013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en-US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Draft Area</a:t>
            </a:r>
            <a:endParaRPr lang="en-US" altLang="en-US" sz="20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MH_Text_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953500" y="6166485"/>
            <a:ext cx="1341120" cy="61849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en-US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Before</a:t>
            </a:r>
            <a:endParaRPr lang="en-US" altLang="en-US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Device Management Tool</a:t>
            </a:r>
            <a:endParaRPr lang="en-US" altLang="zh-C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4915" y="1600200"/>
            <a:ext cx="9023985" cy="4958715"/>
          </a:xfrm>
          <a:prstGeom prst="rect">
            <a:avLst/>
          </a:prstGeom>
        </p:spPr>
      </p:pic>
      <p:sp>
        <p:nvSpPr>
          <p:cNvPr id="5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8655" y="1096010"/>
            <a:ext cx="8203565" cy="105029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Local Management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Search HMI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Batch download 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Device Management Tool</a:t>
            </a:r>
            <a:endParaRPr lang="en-US" altLang="zh-CN"/>
          </a:p>
        </p:txBody>
      </p:sp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8655" y="1096010"/>
            <a:ext cx="8203565" cy="105029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p>
            <a:pPr marL="28575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None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Cloud Management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60960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Easily pass-through without opening the V-NET Client </a:t>
            </a:r>
            <a:endParaRPr lang="en-US" altLang="zh-CN" sz="20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90" y="2176780"/>
            <a:ext cx="9942195" cy="446087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244.55,&quot;left&quot;:170.7,&quot;top&quot;:121.8,&quot;width&quot;:692.85}"/>
</p:tagLst>
</file>

<file path=ppt/tags/tag10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11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12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13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14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15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16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17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18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19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DIAGRAM_VIRTUALLY_FRAME" val="{&quot;height&quot;:244.55,&quot;left&quot;:170.7,&quot;top&quot;:121.8,&quot;width&quot;:692.85}"/>
</p:tagLst>
</file>

<file path=ppt/tags/tag20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21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22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23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24.xml><?xml version="1.0" encoding="utf-8"?>
<p:tagLst xmlns:p="http://schemas.openxmlformats.org/presentationml/2006/main">
  <p:tag name="PA" val="v4.1.3"/>
</p:tagLst>
</file>

<file path=ppt/tags/tag25.xml><?xml version="1.0" encoding="utf-8"?>
<p:tagLst xmlns:p="http://schemas.openxmlformats.org/presentationml/2006/main">
  <p:tag name="MH" val="20160203101803"/>
  <p:tag name="MH_LIBRARY" val="GRAPHIC"/>
  <p:tag name="MH_TYPE" val="Other"/>
  <p:tag name="MH_ORDER" val="2"/>
</p:tagLst>
</file>

<file path=ppt/tags/tag26.xml><?xml version="1.0" encoding="utf-8"?>
<p:tagLst xmlns:p="http://schemas.openxmlformats.org/presentationml/2006/main">
  <p:tag name="MH" val="20160203101803"/>
  <p:tag name="MH_LIBRARY" val="GRAPHIC"/>
  <p:tag name="MH_TYPE" val="Title"/>
  <p:tag name="MH_ORDER" val="1"/>
</p:tagLst>
</file>

<file path=ppt/tags/tag27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28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29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3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2"/>
  <p:tag name="KSO_WM_DIAGRAM_VIRTUALLY_FRAME" val="{&quot;height&quot;:244.55,&quot;left&quot;:170.7,&quot;top&quot;:121.8,&quot;width&quot;:692.85}"/>
</p:tagLst>
</file>

<file path=ppt/tags/tag30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31.xml><?xml version="1.0" encoding="utf-8"?>
<p:tagLst xmlns:p="http://schemas.openxmlformats.org/presentationml/2006/main">
  <p:tag name="MH" val="20160203101803"/>
  <p:tag name="MH_LIBRARY" val="GRAPHIC"/>
  <p:tag name="MH_TYPE" val="Other"/>
  <p:tag name="MH_ORDER" val="2"/>
</p:tagLst>
</file>

<file path=ppt/tags/tag32.xml><?xml version="1.0" encoding="utf-8"?>
<p:tagLst xmlns:p="http://schemas.openxmlformats.org/presentationml/2006/main">
  <p:tag name="MH" val="20160203101803"/>
  <p:tag name="MH_LIBRARY" val="GRAPHIC"/>
  <p:tag name="MH_TYPE" val="Title"/>
  <p:tag name="MH_ORDER" val="1"/>
</p:tagLst>
</file>

<file path=ppt/tags/tag33.xml><?xml version="1.0" encoding="utf-8"?>
<p:tagLst xmlns:p="http://schemas.openxmlformats.org/presentationml/2006/main">
  <p:tag name="MH" val="20160203101803"/>
  <p:tag name="MH_LIBRARY" val="GRAPHIC"/>
  <p:tag name="MH_TYPE" val="Other"/>
  <p:tag name="MH_ORDER" val="2"/>
</p:tagLst>
</file>

<file path=ppt/tags/tag34.xml><?xml version="1.0" encoding="utf-8"?>
<p:tagLst xmlns:p="http://schemas.openxmlformats.org/presentationml/2006/main">
  <p:tag name="MH" val="20160203101803"/>
  <p:tag name="MH_LIBRARY" val="GRAPHIC"/>
  <p:tag name="MH_TYPE" val="Title"/>
  <p:tag name="MH_ORDER" val="1"/>
</p:tagLst>
</file>

<file path=ppt/tags/tag35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36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37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38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39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KSO_WM_DIAGRAM_VIRTUALLY_FRAME" val="{&quot;height&quot;:244.55,&quot;left&quot;:170.7,&quot;top&quot;:121.8,&quot;width&quot;:692.85}"/>
</p:tagLst>
</file>

<file path=ppt/tags/tag40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41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42.xml><?xml version="1.0" encoding="utf-8"?>
<p:tagLst xmlns:p="http://schemas.openxmlformats.org/presentationml/2006/main">
  <p:tag name="PA" val="v4.1.3"/>
</p:tagLst>
</file>

<file path=ppt/tags/tag43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44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45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46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47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48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49.xml><?xml version="1.0" encoding="utf-8"?>
<p:tagLst xmlns:p="http://schemas.openxmlformats.org/presentationml/2006/main">
  <p:tag name="picid" val="{0fdb5b95-bfd6-4482-afd5-7c8428224ab6}"/>
</p:tagLst>
</file>

<file path=ppt/tags/tag5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DIAGRAM_VIRTUALLY_FRAME" val="{&quot;height&quot;:244.55,&quot;left&quot;:170.7,&quot;top&quot;:121.8,&quot;width&quot;:692.85}"/>
</p:tagLst>
</file>

<file path=ppt/tags/tag50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51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52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53.xml><?xml version="1.0" encoding="utf-8"?>
<p:tagLst xmlns:p="http://schemas.openxmlformats.org/presentationml/2006/main">
  <p:tag name="MH" val="20151125204017"/>
  <p:tag name="MH_LIBRARY" val="GRAPHIC"/>
  <p:tag name="MH_TYPE" val="Text"/>
  <p:tag name="MH_ORDER" val="1"/>
</p:tagLst>
</file>

<file path=ppt/tags/tag55.xml><?xml version="1.0" encoding="utf-8"?>
<p:tagLst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200"/>
  <p:tag name="ISPRING_FIRST_PUBLISH" val="1"/>
  <p:tag name="COMMONDATA" val="eyJoZGlkIjoiM2YwZWIwZjJkZmNhNjgzYzY0NDFhOTRhY2ZhMTBmN2IifQ=="/>
</p:tagLst>
</file>

<file path=ppt/tags/tag6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2"/>
  <p:tag name="KSO_WM_DIAGRAM_VIRTUALLY_FRAME" val="{&quot;height&quot;:244.55,&quot;left&quot;:170.7,&quot;top&quot;:121.8,&quot;width&quot;:692.85}"/>
</p:tagLst>
</file>

<file path=ppt/tags/tag7.xml><?xml version="1.0" encoding="utf-8"?>
<p:tagLst xmlns:p="http://schemas.openxmlformats.org/presentationml/2006/main">
  <p:tag name="KSO_WM_DIAGRAM_VIRTUALLY_FRAME" val="{&quot;height&quot;:244.55,&quot;left&quot;:170.7,&quot;top&quot;:121.8,&quot;width&quot;:692.85}"/>
</p:tagLst>
</file>

<file path=ppt/tags/tag8.xml><?xml version="1.0" encoding="utf-8"?>
<p:tagLst xmlns:p="http://schemas.openxmlformats.org/presentationml/2006/main">
  <p:tag name="KSO_WM_DIAGRAM_VIRTUALLY_FRAME" val="{&quot;height&quot;:244.55,&quot;left&quot;:170.7,&quot;top&quot;:121.8,&quot;width&quot;:692.85}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自定义设计方案">
  <a:themeElements>
    <a:clrScheme name="自定义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358"/>
      </a:accent1>
      <a:accent2>
        <a:srgbClr val="18B29D"/>
      </a:accent2>
      <a:accent3>
        <a:srgbClr val="004358"/>
      </a:accent3>
      <a:accent4>
        <a:srgbClr val="18B29D"/>
      </a:accent4>
      <a:accent5>
        <a:srgbClr val="004358"/>
      </a:accent5>
      <a:accent6>
        <a:srgbClr val="18B29D"/>
      </a:accent6>
      <a:hlink>
        <a:srgbClr val="004358"/>
      </a:hlink>
      <a:folHlink>
        <a:srgbClr val="18B29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zIyMjIwMjI0NjkzIiwKCSJHcm91cElkIiA6ICIyMjMyODgwNTQyIiwKCSJJbWFnZSIgOiAiaVZCT1J3MEtHZ29BQUFBTlNVaEVVZ0FBQXpVQUFBSnVDQVlBQUFDSjBpeHNBQUFBQVhOU1IwSUFyczRjNlFBQUlBQkpSRUZVZUp6c3ZWbVRaRWwyMy9kejk3dkVtbnRsN1YxTEw5TTlTOCtBQXd5SEFDRVNOQ05wTXFPSm9CbmYrQVZBOGxIUCtpQjZrZkZCRDNvUUh2VkFFaVlSSnBNRVlCYk05S3lON3VsYXV2YXFyTXpJeUZqdTR1NTZjTDlMWkZYUGREY2dBMFE3djdiT2pMaHhyMSsvTjhLeS9CL25uUDhC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EKzYwVDliVTlBRUFUaDd4cmVlLzhaMnovSHNlRHhZVjhQU2lsUW9GQW9CZUQ1d245NmxaSS8xbjluNmIrZlgrSzkvUXlVVXZLV0M0SWdmQUdTdiswSkNJSWcvUDhGNnp4bml3SVhCUXZOdWpNS0dlczgxanFzODNFZkQwcWhsY0pvUlpwb21yVnFwNC9DZy9Fd282aHFOSjduejE4eUhHUW9wVkJLb2JYR0dJUFdHcVdJMitOdnJWSFFqa3V6dmQwV3hWUWpqRFlFVnJPOXR5aFhxcGtTWDJ4WnJkcHI2WjV6YnR2ckQxRkt0WUt4ZWR6ZHArNzQ4Rm9ZVTZudUhyNXUzOWRPNmRVTnI2VS9Udk5lQjZFSytDQll3Ly9ndmNORCsvNjRacC9lcFhmSHhrM2VZNHhta0NlSWRoRUVRZmliUVVTTklBakM1NlNxTEM5bks1d1A0c1VZQTNIQjZweERhOTN1VzllV0pERkFXQ1E3NTlGYXRZdFlhKzNHL3FBNG5pMllIUi94NFM5L3hZMHJGOE94Z01LamxBNXJjZ1U2THU1Vis3cEM2VzZjWnZXc3RJcS9OZG8wQWllY1gwZGg1QlZvRmVhcHRFSXJjRDZNNmJ3TCs3aXdTRy9tYTVyeGZCeWpuVVdZVDJMQzRqNklzQ1pTRlRWZW5LZEhZZUo2dmhuWDl3Vk9QTURINElkenJqMkRid2Z5N2Y3ZWhWR2Q4NkI4TzJjQTZ4eWFjTThjSGgzZkV3VTQ1M0U0RkJybkxIaVA5Zkg0K0w0NkcvWngxb0VQZ3RYSGZWUzhYN1V0dVg3ekp0cms0ZnlONEtJVE11R2REQzhNTXNPVnd4MnlUUDRaRmdSQitKdEEvcG9LZ2lCOExqeGxaWEZOQUVicjlodjlKckxRTEpROW9JM3V2ckduRjlTSkMvWE42QVFzVmdWbml3VS8vTXVmb0RDTXg2TjJQQlI0NTFpdDFsanJjRkhjTk4vK2g5bjFJaEIrNDFkdmprMTBnVFpxb05xZmJqTzYwSnQ3RjVud0tFTGtTTWZvVDVOdXAxVXpVb3pSeE9lNm5Wa1FWTjBDdjNmdTlsdytxQ3dGNEFEZFhwdXJMYjZKeUJEdWkxWTZpSzl1MGh0elZ0MU43MzdGVTNTcFl1M3NjTDM3emNZTXUyMUprakRJOGlCUWpVWnJUVm5WZlBpcmg5VFdjdTNtTy9HOVZqMEo4MnJVYXVVcXF0cVNab21rRmdxQ0lQd05JS0pHRUFUaGMrQ0I1YXJzbmx1TE1tWmp3UndXN1VFdFdHdlJUYVFtUmhDTTZSYTN6Z2NoRUk3MUZHVkZzUzQ1ZW5uTTVZdVhPMEZEV0JJNzczbisvQVhyOVRxa1BNV0lRWk5tMXFTaTBUN1hJUnFqdXhRMDd6ek9PWWpqTmNyRzlVU0xjNjRWQjIwYWxpS09GNkpGV25kcFlQaHU2ZDdNOVh4S1ZTdUlZcVNrdVNjYk43Y1g3d24zc0l0Mk5OZlVQbTZ1cVRtOFNiZmJtSE92RGlrZTI5eVhKa1VQUUljbi9heTczcmw5T3l1Y3d3TFQ4WWpKZUJUdVJYelZhSVB6aXU5Lzd3ZGN1L0VtcUJqQisweTU0bkVPeXJKbVBNeWx1bFVRQk9GdkFCRTFnaUFJbndQdm9DanJib0d1TnlNeGNhLzQwMk9NMmF3d1VYUnBWZlRYc1o3MWNnazZwU2pXRkdVZFlnL2VvWlJ1b3lkS0c5NjQ4Y1pHWktZL1Jxc3hDT0xCTjFsb0d3RUoxeGtaT044S01CcXgwYXY1OExoT3NMVGhwaTdkclJsSE5lbGd2ZGxzVks3MEJFS2pEL3IxUlAzcjhMM29oby9QbXNoTi8xcGJCZEpHYnVMcnNZYXAzYWJpLzQza2FSNjMyMElhSHIwVU9aUkNOZlBzdlhkZHFsMFFSTTM5Q2lPSHFORExzNHBpT1NNZjc3VDFUSnVmakM0TnorTTVQVnV4dXoxR0VBUkIrT3Nqb2tZUUJPRnpZSjNEaGlBSHpsbTBOdTFyemdXeFlFeE1sM0srdjU3RmUwOXRIVm1hZEtsY3pxTjBTRzlhTE02WVRIZDRjTzh1RHg4KzVQdmYvd3Y0bC8rQ0xFdEp0TUVrU1RRTFNEQXg1Y2xvM2RiQStIYlpIaUl6emVJOGlDSFZScEJVVkJUTmZzMENQUnlnNHdKLzg3cmplcjVkMkhjaERSK0VrL000Wjl0RmZGY1BFM2JWV3ROVXcrQUE1WHI3TmZJblNxV29SR0xsVEF3RU5Vb2lwdTF0eUFNMk10YTYraFh3Nmx5a2g1aDZSeWN3OEI1THVBWndyYm1EaTBMTWVZL3pEbXlYbXVlOG8zYU91clk0WjdHMVpWMVdmTzh2UDhEV0t6NzR3Wi96TzcvL3orTTVYUDh1bnJ0dVdLNHFyTE94TmtzUUJFSDQ2eUNpUmhBRTRYTlFWblZNMlNJSW1vMTZHZFZGWW1qVy9WMzBRaWxGbXBpWU5oYVAwVjNhMW53K1p6aWM4UE9mL296NVlza2YvZEVmTVoyTXNkWmlyY1U3VDEzWGFLMXdMaXlxdlRiVWRVVmQxMWhyY2RaaEVvUFdpcnF5bU1Td1hxL0kwcHcwUzNIV29vMmhMRXVjc3d5SFkvQ1FwQW5PT1d4ZGtRK0hiZDJNVW9xNnFraXpER04wVEVjTGdrMHJTTklVSDkzZVZzc1YybWl5TEtNc1N6eFFGZ1Zwa2pBWlQwQUhNYlJlaC8yTWprNWgxbUdkeGRZMWlVbEkwaVFXNkh1S1lvM1JoaXpQOFRGVmI3RllvTFVpSHd6Q05xMVpyOWNvQlZtV0FibzFDVGc3bXpPWlR2R3VFVWllOVhySllEQ0tZaVZFaUtxcVJLRXdTWUsxRmdqdjQycTFZamdZQkZuaWdqaGJycGFNUmlOMG90SGFNc2d6cXJKaVlqVC8vSi85VS83WFAvNWpmdmJ6ai9uMjcvMFRsTTU2RWFzZ21wb2FJUldGVGUwOFJWRXhHb21vRVFSQitPc2lva1lRQk9GelVCUTEwTlNIL0lhZFA2T3Z6T3VPODNpVzY0cXFyamhiTFBtdHIzK0RLMWN1TXhqa1dPdGkvWXJIV1lzeENUN1d4bWh0S05ZTFVKbzB6Vmd0Rm95bVU5YXJKZDdEY0Rpa0tpdlMxRkRWRldWUk1wNU1zZGEyQVpMMWFzVm9NbzdqZTVJMDRYUit5aUFma0tZcFpWR1NaaW1yMVJLbERFbVNVRlUxZzBFUUw4NDZralQ4TTZLTndkV1cybG1VOGhpZGhBVzlBbGNIWjdpZDNWMmNjeGlUc0Y2dEFFK1c1eFJsRmNZc1NxeTE1SGxHV1Z2eUxNZldOZFpXNUhuR2RHYzN6dDFUVmhWcGtyQzl0NGVyTFZtV2NiWllrR1dHTkJzd21rNFpqMFlVUlltdEM0YmpDZVc2SUVrem5MT1V4WnJSWkl1cUxFRUZBNERWY2ttZVpXaVRVRlVWV1pheUxpdXE5WkxwMWc2cjFabzhUL0ZvbmoxK3hPSGxTOWc2Q0tFRHI3aDk3VG92WHp6aTdQU0VmTFNMMWdwak9odnY1dlBUK2xFcm1KK3RHUTV6c1hZV0JFSDRheUovUlFWQkVNNXh2dm1tODU2bkwrYWNMY3ZXNWhlNnVwWTIyK3cxTlNOS2FieC9OUTBKMml3a1BybnpnQ3VYTHJTUkZxM05obHRhc3diMlVTVTBVYUYybXI1WDE5SVdxUGcyVTZ5dGFVR0hDRXFXaEhOQWIzOFY1OTRXN2JUWDJCa0NOQVgyanA3UFdXK081NHIvb3dENzRLYy9DNUdSV0w4U1BBcGNlNis4YzZCQzhieHpUYlNFTHJMbHU1azAxK3Fjb3pGZzZGTDZYTHplbURiV2xnT0YvWngxMUxaR285dTZIZWRjakE2NTFzclpPWXUxcm5PM2EvZnI3b2R6WUczZHV0ZzU3Nm1xQ3U5RER4cm5QWU1rNGQvODYzL0JkUGNDV3IvK084VHhJT0hXR3dmeDg5Q3JTeEtWSXdpQzhJV1FTSTBnQ01KdklLUi9oUVYyWFZ0UW5ycXFXQzRXVk5VYWJUTFNKTUZaQ3lyVXZJUzBybEJJYjJzYk5ZTWlId3hKMDVTNnJrbVNCS1hnOFBDQUpFM2FiL1U3ejYxR05EUUwzbDc5U2FOSUd1TUJ2MW1ZM29nU3Bib24zaXRXcXlYNVlDYzZmdWx6Ty9vTmpRT0t6dU9yVDNEMzJoUTZuVWpyQzdmRjhvei85Q2YvbVNUTk5teXN6Ky9aTnlUUTBTNjc2ZjNUdUwwbDhiNTU1OUdKQ1ZFblFDbURpN1VwM251c3M2UkpHdm9KMVRWcGFxaXRid1VUOGQ1cVk2SkE3ZXBkdERZWVk2aXFNdmJQMFRoYm82UHhnM2VPeENUVU1lSmxrb1M2dHEzN25MTU9WWVZvakxVMVR4NC9aRFRkUjJVOS9kaDdweXJyTjNvYUNZSWdDRjhPRVRXQ0lBaS9BV3NkdG9rSUVKcFZHdVBKc2h4ak5GaytRbXRGV2F5b2JXaXlXZGN1RkxXckVNL0owaFNsVlNqd2IwTWtRUndsVkJpZHg3TjFpLzV3dnVnSjFudmM5eGZ6anRla3U2bldac3R2aUJ0SFdaYlJncmhYY084YkdkV0pwallLUXhBQWpRVjBhenJnNFZWNTBsK3VCNEtKUW9pQ0VLTXIzbmxNN01MWmpOc1hOU3FHcGh3ZVhEUTM4S0ZScG5ldUZTNU5vMDFGY0tXenRrc1JkTGF4cm5iaGY5ZEZ0bFIwTVZCeGJ2Mzc0TFNsdGtIc0tPdTZTSXh6MGJRZ3pFRXJUZVZDdWwyL0RzbTVMaUxsSER4NWZzS3RkMmlVYVhPbWpmdFRsa0hnQ29JZ0NGOGUrU3NxQ0lMd2F3Z0xhTmVtbktsWTlHMk1ZVGdldFF0eDV6eURZV1BQMnpNT1VBcWNBNlhCZDExYW1wL0w1WkxUMlRGWHJrMWF1MSthMzBxaHZPb0pqczJmTkk5N0FxTkpWZXR0NmE2akRtNWIxcm4ranVmRzY3V00zTWhFOCswNDRkbTVOTFUyczY3YnJoU3grRjZGM3g2Q1ZUUzg4ODV0a216SW5VL3VzRGc3N1VtaVlBQ0EwdEVjSVpveWVFZWkwMkNLNEQycFNmRlJVQ1JwZ3JWQlJHcWpjZGFTcEVFMDJkcGl0QUVmekJTOEQyOUZ1TmQxKzQ2MjdtNlc0TkFXNzJFalFCdlJGZXljR3drWHhLUHVQMjh1SEhCS01WK3M4SzRHbGJiM3V4L2RzdDVUbERXajBhdUNVQkFFUWZqOGlLZ1JCRUg0RFpSVmpBclFSQkUyVTdLc3RaUkZnZmVPc3FvWkRFS2gvWHE1Sk1sQ0FYeWFHR3BiQTVyUmVCSlN6VkFzbDB2dTNmK1V5MWR2dEF2ZEVCa0lpL3NtSWF5dUhVbWllK2Qwd2RJNUxyaWJ2ak1tTnVCc2FsSmE2Mm12MENiamJENW50Yk5pT0J5Mmkvbk90UzB1enoxWVowbDAxMnVuaVVBMGEzL25QS2JYRThiRndpTGRxaHZhK3FPeXFqQkpOR1Ayb2JubkwvL3FvL1oxMTBSTEdqRm1iUnZZYUNJdTRGdGhGSnpVMXExK0tteVhWa2J0Mi92VERMbTJxMjU0UU5sK2JaTS9Wd2Vsd0hmOWNzS1AzdjZ2Y1h0dzZwelJkR052clR6cllrMjVYcERsdzNhZnBqWUl3RnNvYTN0K1NFRVFCT0VMSXFKR0VBVGhOMkJ0TDQxTHEzTjVWNkhSNW1BNHdIc1lETHR2NFlmamNiQnpUbE1Va0JHclZKcjZtT2ppOVdmZi80RDN2L1hiakVlRGR0U05NbkVmNjB5SWRzQVE2ejE2RTFFcXBLbjF2dTFYU25lUmxMZ29mL0xrTVQvNytTLzR3ei84VjkzZzdYbjZOdFY2TTM3VG41QW5ucXYzZXR6dTJ4cWZJQmFjZGRSMUJhM1lDa2ZWVlJRb1B2UzdVVkZCdVBZY3ZZaFBHOFBwdHZtWUN0ZEVxWlR5ZUs4NEoxZDZVMjVVVWt5aGErWVp4KzBFWmYvS1ZGUjlsallDRTJ1WEdwT0lmdVNtUFNSR2NKU0grZWt4aThXQzhkWisrejZCYjBXYlFsRkYwV3lNUkdvRVFSQytMQ0pxQkVFUWZnM2VoMEx1emdXczI5NUhxYVpXSml5dXd6WVZ1OXFyeHNHM0dSVmlXcG16bnFydXBYSzFUbWVidlcvYXcrSUQ1enhHTjlFUDN4dXptMS9iSnpQTUJ2RE1aak4rL3JPZjhJZi82Zy9EL3I0NVIyYzY0SDN6bzV0V2x4eDI3clZYSWhlYno1MnowVGtzdW9sRlFlSmQ0NkFHcmt2Y0F0ZlU5M1N6N2s3WjM2NXd1RzVUdkcrOWNxVlhadFBjejBhdzlhMFhHakhTM0lyek5ER3BwcXFwalc0MXpVMTljeDJxbXdPS2x5Y3pGb3RnWDExVk5waElKQVlYelErMDFwUlZqWFd1YmQ0cUNJSWdmSEZFMUFpQ0lQd2FuSWNxMW1KMDlTN25Wc3p0SXJqdjd0VjlJLy82V29rWXNiQVZGdzhQeU5Ja0xPMmpRS210SlZWcHUyOG9hRmR0UktHdUxTWVBEVENiODRZbWxlRjg3ak1XeWN2bGt0RncxRVpKd3VnS3ZJdjIwMkUvNnl6YUpCdnBaN28zbkhNT2JUckhMdTlkcndhb2Y0a0s3MVUwREtCMU1sT0VJdjVHUTdoR3REU1JsL2pBMGVkMUFxb1JrVUZNdUhoYzJ3QTFwcXVkUDZadEZhTjFFQ1k2T0xvNWE4RjVUSksyNzJWSWUvT2hpV2xNUTJ6UzhUU2RnUFhXdFFLdHFjV1pMOWFzaWhKb29tdmh2amZtQTBvYnl0Smlhd2NwZ2lBSXdwZEVSSTBnQ01LdndUbEhWWWZGZDExWjBJVEM4eVoyNDBPMyt5WUNFUmIvamFEeGJXU2d5VGhyT3RrM0MrM2w0b3lEdlNtSlNYb1JrTkMwc1V1Mzh0M0NQRzVLMDhhT3VNbWpVdlJyY2tMVHp0NTZQanFjcmRacmJ0NjZ1U0crR2pjdzN3dFRKQ2JwOWxHcUZRSE5GRlMwWFc0a1NCQkV2bWwzMDBWQ2JFak9jaTdVMHJpbXAwd3pwNDFJVkt0b2d2ZzVMd2JiOUxoZVpLY0xucjBHMzcvQ2VJd0M2bFowcU1ZMFFkdjJQY1RGZmpVeDh0S2NzeW9yK2tMVlJmSFlQMXQ3QjJQa1oxMUNYYTZ3Tm9oRUNKOEJEOUdDR21vWFJLd2dDSUx3NVJGUkl3aUM4Sm1FUmJpTkMwNmxWYkRPb2x2Z042bEg4VmxNTjZPMzRBL2xKS0ZuRGFIUFNYVHI4bmpLWXMzRnc4dGRWQ0dPV1JRMWcwRUcwWDBOSHhmQmNkbThYSzRZajhldGNBcmYramR4QTA5VjFlUjUxa1lXR2xKaitLM2YrbllydGlCYUpVTXdHWWhXeXRaYTByZ0l4M3VzRFk1djdYMnhGbU9TVmdoWTN6dC96QU5yVXJLYWEvQXgzTlZ2SE5xSW15YWxhMVBrTktLdDY5d0R2WkJaZTN5dkNrYjFvejNRaU04dVdOTkZWbnA1WjNqYjFRVXBwYkNOVTExUHBUamx3NXlhMnBvMjNCUFBGS2VuMitkQjdNMU9udE0wRWcwQ011elRSS1M4aDZxTzF0RFNjMU1RQk9GTElhSkdFQVRoMTJEcjBLT21TUXZUcXJlZzluNXpzZXk3VkxCbVczQjBicHk0RkVvcnJBc3JhTzlnYi84aWI5eTRRVmZURWhiaGd5eU45U1dFbmk0YjlUV2UwWEM0RVNWb1VwdWFyTEkwVFRjRVRTTVlmdThmL2o1WHJsNmxYMERUdXBvMWRTS29FS25wM1FmVFN6WERnOUtOd0lyblY3M1VLbHBkZzQ0ak5qVTFuaURzbXAyNjJFc2phRlJNVDN1MTVXZGZLSFphd3JPaGczd3ZIVTM1M25HMGhmM2gzcmRPQVhGSUhlZEFpTFExR3JQdkRMZFI0Tk9yazJyRlVTT2oybG1DOXp4KzlJaXFLTWhIYVh2L21uT3JPTnk2cUJBRVFSQytQQ0pxQkVFUVBoTkZWZHZZdUJGc2RLanl6WE5yeWJLczdWVHZDVmJDVFhmNHBuN0VtSmlhNWFHcUtnYUR2STNVdEE1bDUwUkxuOWVsVjMxMnlsVjh2VjJNZHlMTGU4OTB1c1U1eTRKWGptdlQyR2pLNHVtbGZ2V082WXVKK0tNL3NtL09UMnpDQ2ZIZWRTS3hUZm1DM21QZkV6bnQ2Y04yN3pkUzRZSm83QW16ZHFCZ3FXeVVhaHVOdGtHWDNyeFZvNDY4NjNTZWEyZmYwMzZ1TlFGb1poaUdhdEwzVE94SEZBUmNHN0xEOC9qcDgxQXoxRE5rVUwybkhsaXZSZFFJZ2lEOGRSQ3JGVUVRaE0vQWUwOVp1WFpCblJqVENoeEZzSEoyenNZQytCQmRTSG9DUmlrVnJKaTlwL0VRVHRNMDlsQ0p6N004TExyNy84ZHpkMFVzWGYzT1JvcFc3L2tyci9XdW9YM3NIRm1XaGFpT2p3NWt2aWN5NHI0dTFyN2dlK2VrSDRIb3h2WnR0S1VibzNFNXd3TTZSS2U4Y3pqclFrMlJWcGpVb0xYR3BDRmxMZlNyOFhoblkvUkl4M3NkNXhTalcwbVN4QWlWUnl1TnR3NmpEUXFDZzFockhXMUowcFNtK21ZMEdMUUNLRVNOTEhpSE5rbDBQWE94RHNuanZFVnBEYmhRYmhQSFZGcWpqR25yb3JReVFiVHFCQlBmWnhYRmpQTmRIZEhMMlRMMDR1bFpTVGYzc1hudjEyWDlTcXFnSUFpQzhQbVJTSTBnQ01KbjRHblNncG9vaXlWTm00YVVLaTZpdTdMNHFyYWtXZEpZZWNWYUZSOVRzNXJhbHlDR0dsRXhuVTZhd0VKMzNzMThxbzAwcVA0K243ZjZvam5lNDJNZGpBLzFIbXlLbEliWGorcy84MVVQYlNQTU5wb1R4WXRXQnExTlQraDR0cmEzMlpwdVU5ZkJ5dmpKMDhjOTB3TVh4dksyRTRkeFBGdGJMTFpOUTdPNElHYnFxcDFKV1ZWdFNtQlpoQWFkSGpoYkxPanVtRzk3eE5peWFJMGJYTlZ6WTNQQnNVejFyYWViUnFBS1Ftek9Bb295N2d0ZHFtRmozT0M5WjFXQ3E1WW9wdlRmdFM3cUE3WDExRlpzblFWQkVMNHNJbW9FUVJBK0N4OEs3aHVTWkROMXlPak5CV2pqT0JiU3FGeWJFdFdob2pOYThOWHl6cEhFNHY5TmtSSXRtbHU5MU9WYnRTbFVUVnFaVXA4cGNMcDBxMDV4TlBYeFlSYnQyWWlHMFYzVXBsY2Zza25QY2UzY3VacVVySDdwU1NONG5QT3hPTjR6bTUweU81MkhhM1FPYSt0dWxDandkQ053MExHbzM4YStQd3ByYmN6dTBzRWdnWkFHaG04TUFId01FcW5ZMk5OSGc0ZFlmNlBVNWx4NzlmN052ZTB1dkJOQ0VHMm9mZWMwMXpuSE5UZlZVL3ZHQlM4SVdvWGk3T1VqSnRzSG9FMThPM3FmRGVWeERzcXlKTS9rbjJWQkVJUXZnL3oxRkFSQmVBMU5hdFZpdWFLTUhkK2I3dk1kZlVIUjJCVzdOc0xnckVNYjNhWmhhYVdqcUNFS3BvTDFhczJEUjAreGFONitmWU04U3p0QkVkT1ptdWFWYlgxS2RHTUwwUkNOTVNZdStNUENIVTl3YXFPTCtsam5jTTZSYUlXbmFoZi96am0wTnZRTmxMM3piYVFCd0N2ZjFzS294cHNhQ01YMUVPdnFhWnBKT3V0b0xsTnB4WFE2NHNYekIyMXRpNHIvWlZrVzA3ZUMySFBXa2Vod2ozVHNFNk4wRUl0MURYaEhubWRBZ3ZLUVptbE1INE0weVRCYWtTUUpTWkxpZ1N4TlNOTVVwVFI1YW9MeFFoUkZ4aGlTeEpDbW9YaC9NQmlRSkNrNjBlUnBqa2tTVEdKSWs1UWtUVEFtSVVtemNOVmFrV1Y1T0hjYmtWSGtlWVpIOFNmLzUvZjRILy9EZitBUDNydkF2Ly92L3dlVU1nenlqTEtzY2JZTWIyOFV2RTI2bWxLSzA5TXpKdU9oT0tBSmdpQjhDVVRVQ0lJZ2ZBWjE3VGcrbVlmbWlSNjBNZlEwQ1kzRFZuOEoydFRYOUhPN3VvSnczMFpPdlBPczEydTJ0OGY4bC8vOVA3TmFWdHo4ZC8rVzZUUVBOUjhFSXdLdE5WVlpzbHd1U05PY0xBODFNWGsrWUxWYW9yVW1UYk5ZRTJMdzNsR1dKVm1Tb1pTaXFtdVNKS0ZjTGpIR2tPWUR5cUlnejNPc3RhekxndWxraXEvcjZIRG1LZXNLcFZWd1VQTWg0bEc1Q3VjOVdaWlJsVVd3Zk01eWlxSWtTUXhhS2RhckZhUEpoTG9LNldCcGxqSWFUL2ozLy9iZlVWVlZGRXVRcGhsbnB6TUdveEhMNVlvMFMwbVRoUGw4enQ3ZVBsVmRCVzNtYXBJMEMxRVVyVmd1NWlobEdBNUhGRVVaN3FmV25NNW1iRzFOMFVwVEYwdVN3Wmk2cXZEZU1oZ01xY3FRRmxpV2ErcXFKa2tUVUlhcVdHR1NqSmRIUit6dWJhTjFncTBLUnBNdDZycW1MQXF5TE1Fa1dSdFhXYTJXZUJ6VDhSYTFjMmdWQk5uWi9KUnNNRUxyaExkdXY4TWYvTTV2NDhzWjQ2MXRuTmRvb3RYenIybXd1VmhKcnhwQkVJUXZpNGdhUVJDRTE2Q0FkVkZ6ZVBFUW9LM3RDR3phQ1BlVHRMcnRuVmxBM3ptc242VDE5TkVqRnFzVmp4OC81TUxPSmZaMnRzTCtXak03ZmtsZDEyUlp4bkEwUmhtRHJTcE9aeWQ0NTlnL3VNQmdPS0t1S21helkxYkxCVmsyWVAvZ0lJaVlzbVM5V3JKY25MRzd0MCtXWlNSSlFsV1ZsTVVhb3pWSm1qSWVqd0ZZbnMwWmpzZWthWVkybWpSSnFHdkwyWHpPOXM0T3hvVENmb1ducWlxTVNkQmFrNWhRcEw5WUxGbXZsNEJuUE5taWpuVXVSVm1RSklaQm5sT1dGVW1Xc2w0RklWTVVhd2FEQWNZWVRtWXppdVdDWjFYSjl2WU9hWjZqZGNyWmZFNXRheWFUQ1lQQkdGUndrS3ZyRXEwVWVUNWlNZzRpNW13K3gxWnJ0bmNWdy9FMHpMV3VxVzJGTCtzZ2NIUkZrcVlzbDB1c2R4aHYyVHM0SkVzVnA2ZW5ySmNMMXVzVjI5dmJESVpEa2lSaHZhNm9xNElrVVF5R0k3UUtTWGlMK1R3SXQ4bVkwV1FyMU9VQUZ3LzMwU2p1UFhxQ3R6VktaOTJINDlkRVlXcmJqNFlKZ2lBSVh3UVJOWUlnQ0svQkEwVnB3emYwRzliQ3IxYVp2R1lUTkZhL3NGRVQwKy9Ec2w0WEtCMEsrRStyTmYvbC8vaFRacWNMS3Vzd1NVS1NHSklrd2Vnd210WWFyeFJHYWRLN2p6RGFoTFN0YUVhZ05kejc5RkZ2VVJ6NjVCeWRMRkZLQlpPQW1FcW10SW9pSlZCYmk5RXZRLzhaNzlyME5XY2R6NDlQaVlsdFhSMUxkQVZySE1jYUY3amxxdUxvNUN5bXl4R2NrazA0TGx5M2F0UHpRc3JlSE9VOVRTdWc5YUprc1hvT1N1Tzl3OVVXNnh6UG54MjM2WDNOdkVMS202T3FhM0NPMmdZVGdVZFBqOEdEZFNGdE1Qd09hWUhXVm5nYnJMZHJHeUpDMWpyd0RrZW84WEhPUm1lemVLNTRyRUpGUnpNYnJ0bTdlS3luanU1dVdpdlFoaGZIejFtVU1IdjVqSzJEcTkybm9VbFg3QXVYR05XenpyVk5Vd1ZCRUlRdmhvZ2FRUkNFejZDcVF3RjdVN0QvaWwweWZKYWk2ZmJwV3pSdkhCdWFSR3JseWRLVVlyWGdoOS8vQzdJMHhXaU5VcHFtK3p6TzA3VHZiR3lDUGJTT1ljNTdWR3V0ckdJa3diZmlvU3RxNytKRVlUUVZqdHVJRERRRjhVM3RTN1ArYnBQblhrTlRxaDhkMVZUdmVuMTNyTWVqbzEzMDVpeWFHaVlWOVYvc2o5T2sram5iOVpyeEhrMFFjdUZxZld2T2dPcjY2aWdhKytUV0xtRkRUTFNQWTIyTDdqM1hxR2pwVEsvKzVaemxnK3JtRjk4aXZQTlk3MWtWQmN2RkdldTZ3bFdMMXZ5Z2QvRG0zVzdlWnVkWnIwdXk3TmZrcUFtQ0lBaXZSVVNOSUFqQ2EzQStwZ1BGNStlbGl6KzN0Zjh0L0dmSm5OYk16SHRRbmlUTFNJeGpPaDV4TWx2aW5LT3VLMXdzSE84dnduVmM1TGVMYnhUR05JWDhjY3hHT0xSRi9oNGJoVS9qQkViclNCYWlSODNpM1BmRVRTTXlOS0dCWlhOTUUzRlNqZHRYWTZjV3I3My91T2x0MCs1UEowcGNFNWJwSGRlS3Z6WTVyMmZLb0RXTm05eUdDMXp2dUg0UlU5QXlPaHdmb3kyKzFTQTlBd1hWTzlPRy8wTWpIc1BqWU1CQUsyeGJjN1IyT3VHYW5PLzY0QXp6bkwyeEl4OE1Ybm4vL2ZuUFNUU0FzTTVSbEozYm5pQUlndkQ1RVZFakNJTHdDaDduTExhMytEN3ZlL1pLaEthMzJONnNvV2xHN0MyY2ZYaWVwUWxRazVnMHVvYlZsRmFCOGpTSllkNTVYQnhOTi83RGtVYVFPTy9SOFJWRlhNd3JZdE5MMzRtaDVyWG1lQlJOMS92enMyM2lOT2RrV3h2NFVDb0tEYS9paHY1MWR3TEdOMExFZTd6UzRHdzNaZ3l4Qkh0cmkrK2QwZnRvTk8yalZYYThGLzA1ZUVESGV4a3UwN1hDcXRtMU5XYUlaOEwzOUpmcW9qeE41S3lKU29VSVdIK003cHc5aCtqb1BLZmJacHZPdTVDbTVqMTVvamliTHhudXNCbXRhVVhpZVRHc3FPdkdhRnNRQkVINElvaW9FUVJCZUEzVytyYkQreXVwWS8wb3cydm9SM2ZVK1kzeG9TMXJUSkpRRlNWbEdabzNXbWZiTWV1NDhGNnZWeXdXeXpZTnpLTXdNVktqb3hWeUkwSEFod2FSVWF1RVkxVFhqNlkzYjk4VFhyNXRzdElUSXpFcTBRaUI1aXkrbHhZV1IzMzE0bFNUVkJZMnFDYUZiaU1xMDl1akVSbTk2RTVURDlSRVpOb2VPbTBFSzQ2dzZlQkFJOFphY1JJSDJSU2I4VjdGT3FCUTV4U0VTaE5Gc25GL0ZlODErSTNQZ2RJS3ZHSm5aNmUxN2ZiZVkrTXBOWXJhdzh2akdSZXVkVDJITnFKRjV6NGJIazladS9aekp3aUNJSHgrUk5RSWdpQzhncUt1dXpxT2hnMXgwNC9NbkgvdE5XeGtOK0dwcXBJc3kxZ3RUMW11VnVScFRsM1hQVUVSYTJjOGpFZWpOaFVxSE44c3RKdDByUzZkeVpnMkp0R21xcWtZWGxESU9XODdBQUFnQUVsRVFWU2R6Z2pSRFJUS08vQzkraFB2dTlHVWJvV0E2a1VxbXZvU3IzemNIdXRQbXVHZDc2VzZoWG9maHlmcEM2QllXOVBkdTNEZXhvU2dkL3BXRExSMU52RkVScWsyZXVOajlLaUp6TFQzV3VrMjFOTE8zY2ZVdFJnRDY5L1BzR2RzUmFvYWNkUklPalpFVXRORENHZ0ZVaU9PUW1OV3oyS3gzQkMzbmk1TDczVXhzcktxMnpFRlFSQ0V6NCtJR2tFUWhITjQ3Nmx0YUhqWkJUYzgzVGY5dkQ3RjdEVTFOZjdjNjQwc3NNNWhFaE8rM1hlT2dURVVaZEU2YlFINDN1SzJrVEJ0azgzbS9MSG1wVWxOYTZNdVRRMU5kM0NRRGMwaTN5dU1BdWViSlgzamI5YnNHYUlOSGpweHAwS3ZsVkJyRXhid1dyVUpZNjJoUVZQLzRyMG4wUWJyTExwWnpYdVAxb3JLMmthamRTbGlLaGdjS0s5d0t1UnJhYTNheHFQT2hldlhUZHFkQzJNMTh3amp1dlo2R29jMlZIQjNhMlJFbTdZWE4za2Z4bGR4ckpEMUZocC9vblNNRXJtNGMwaHhTN1dodEE2b3NiV1BibkhoZis4Z1NUVktLVmFyZGJpZnJrc1hiRklDTnlKNThWRlYxY0ZSVFJBRVFmaEM2TC90Q1FpQ0lQeGRwTGFlcGxhOFgrVGVwRzY5d3E4eENXaTI5Yk9rbkFzTDdyb3E4ZGJobmFXdTY5RDBzU3dwaWdKak5HbWl3VHU4RDJKSEs4MHdUK09vTGlhRU9RWlpSbUtheFhlMEhWWXd5ak9zcmFOWUN2T2NEZ2Q0YjRPOWNTeWtIdzlTRXExNit6cU0wUXl5TE5TN2VFZmp1endlNWhpdFF0MlJyZkd1SmpXS1FaN2hiRWloQzdiSXNEMGVobG9UWi9HMnhqdkxNRTNBT1p5MVlXeFhreHJOTUVtREc1dDNLQi84MHJhR0E3UlcyRGdIN3h6RExDRlBNMnBucVd3ZHhzYXhNeG5qYkJqWDJwcXFyaGptQ1dWVmgzNDFkVVZ0YXhLakdHUnBlRjVYMU5aU1c4c295MUZLVWRZVlZWMVRWUlhhTzVMRVVCUWw2M0pOVVZhVVZjVm9rRk5XSlVWWlV0WTFaVldUSm9ZOFM4blNqTlFZY0o2enMxT2NyV1BOVHBQMjEwVGpPTGZOVTlVMkNqQkJFQVRoaXlDUkdrRVFoSE40Z2hOVjNZK2F4RlF3NVgxd0o2TVRPVzJkU0V5M09sOHczMFJRK21NVlpZV0ppK1ZsYVhsNThwUXNTNEk1UVV5cFdoZVdVSzdoR0E2R2FHMm92YWF5R3FjMHFkWTRwVEFhQnNNaHk5VUtiUjBPaDdVMk5NYU1rUTZVd2pxUFZ1QVpzbHF0c002RzNqWGVrMnJGcWloWWx6VmFnMWFoVGtSNVdKY2xqYzJ5QXZJa1piMHVXQlVsV21sTU5DVElVbGdYNjFhOEdhVmdOR1JkRkcxOWlnWmNubEpYTlpVTkRUcWRBNXM3OGpSbHNWckZXeFlpUW5tYXNDNUtpcnBHS3pCS2t4aEZvZzFsVWVKd0tBZmFhTGFHUTFiRkdtS2t5S0VZVmpuV2VlcmF4bWlNeG5wUEFtaWQ0SHdRbEU0WjFsWE5hbDFTTzZqckNtOHIxb1ZHNjVUNVlrVkZxTE5TRG1hblMxWkZpS3hwRFJaRmtxVG9KZ3Bud2hqSHB3dWVQWGtDSnFOTjNHdnJnZGpNUzhNenpCTnVYTjM5LytKakxRaUM4RjgxSW1vRVFSRE80MkUrbTNQbmsvdFUxbTBLRmpiRlNiTi9XMVJQazE2a09uRVRVOEs4ZDIzaC9YdytZelFjOHV6Skk0clZndUVncDY0dFZWMmpuQXROT1YxQjZVTGgrR3B4aGxhaFB3dmVZOXQ1aFpvVlpYU2Npc0w3RUMzUlNzY21relVoSlMzTTcwRnNvRW1NM0hqZ2lRNkw4Y1pGTFJSKzZPaHlacU90Y1loRnZYanhITnZwdWJhWGkxSGRISm9iOCtMbE1WV3NGVkx4UGoxNy9pS2tuOFg3Rlc1WE9NbzUyMnBCQnh5OWVCWUZXWnliMGp6SDkvckk2RFpOOFBqbEVUMXZBQUNXc3hPOGo5NXZPdFRKekZWNFhQdVFZaGYyOTV6TlRZeDhLZERCcVEyVFVkY0ZvMXlUcGttb1VWS0dRWlpTMWdPczk5VFdvclVoVHhPeUxNVkVON3NYSnpQbXA2Yzhldm9NZEViWE82ZFhwZFBZYUVlaHZEM09jYlhZT2d1Q0lIeFJSTlFJZ2lDOGdrY3BUMlZycWlvSWtkYVN1VTB6aXdYMXpqVmZzbTlhbmJub1prYXZicjBSTjg1VEZDVjVsakdhVFBqdWQ3L0QvYnQzZVBqd0NjVjZUVlhWakVkRGJ0NThneGN2WDdBenpFTmFtUFdNeGhOMFlqZzlQU1ZSVUR2UGVEaGdzclhOaXhjdlNJMWlzVm96eURNR3d3bEthMTY4ZU03aHdSN3orWndreTlqZnU4RGQrL2NZNWdPS1lrMmVaMHkzZG5qODVDbWpRVUpaV3hKdDhDaEdveWxGdVFidlFycWNzK3h1NzNKMGNvenlEdXZDL1ZCYU14aU1PSnVmZ2pJaC9TMHhYTGw0aVUvdTN5ZE5EQUJHdzJnODVmSFRaMnlOQmxTMVpUUWNVRnZQY0R6bTVNVlQwanhua0tVc3k1cTluVzBXaXhWRnNXU1FabUFTSEo3aGFFS3hPR05kVkV5R0dldXE1c3FWeXp4KzlBU2pvYmFPeVdUQ1pESmh2aXp4MVlLeWNyeDE0d3Izbnh3eG1VeVpIVCtucWkzNzIyTk9WNWJwWk1SNnRlYkN6cGg3ajErd3RiM044ZkV4aHhjdnN6cWJjem8vWXpoSU9WMld2UGYyTGU0OWZNYjhkSVpXSVVVdFR6eUhseTVobEtZcTFuejd0Lzhldy9FVXIrSS90U3JXWGFsV09wMzcxSVdVUkswbE0xd1FCT0dMSW44NUJVRVFYaUhXaTlRMTF0WGhkMTFqcXhwclEyMUdzVjd4L09sVDd0Njd4eWVmZk1Jbm45emgvcjE3UEh2NmxOVnFIYjc5dHhaWDE2R21vcW45Y0RWNHkyUXlCcVVZamlhOC82MXZzMXl0K1BsSEgvTExEMy9PTDMveEkzNTE1eFAwWU1TRFJ3OTQrT1FSZVE2NEpjK1BqemhablBIaHh4OHpuNzJnV0o5eWRQS2NiRExsM3FQN2FPTTRPejNpNWNrTFZKcUEwWnlldnVTalR6N2t5Zk5IV0ZleWQva3lkKy9mNVhUK2dpZVA3NU9tTUpoTXVQL29JZlA1akZ3WGpJYWFWYm1tOEk1SGorNWhkSWxXQmFlbngrd2VIakJmbkRJZFo1eThmRWF4UHFVb0ZxZ3NaWEYyek1zWER5bUtNK2J6WXk3ZnZzV0xveWVrcGlaUmE2cHl6V0EwNHQ2RGg1VGxIS09XNUxsaFhhMUlSbE9HdWNlb2tpejEvT3FUajlHcDR2bkw1d3dUaDNjTFR1WW5MQll2MFZuT2VqWEQ2Q1cxVy9QSkp4OXg2ZVpOUHYzMFU5YXJFOHJWRVErZlBzSWw4SEpaY2pwN3p0NXV5dlBUR1k4ZTM2UFdtbnYzUDJFd2dGVzU0SmNmZjB6aENwN1BaaHpOanJoNjdaQUh6NTd4NFVlL1lJM20wWk1IWEx0NWtjSlpQdnprWThZN0U0NldLMkRGSUswNG5oMHptejFqdW5mQWNHY1huU1hjZnV0ZHByc0hyVHZjSzhZU3IzbHNUTk00VlJBRVFmZ2lpS2dSQkVFNGorcGJBVWRiWDBWMEdnc3BhSWxKMk4zWjV2RENBWWVIRjdoNDZRS1hMbDNrNHVHRkVIbW9xbUF6cklOYlYrUGFwVUlURTB5U2RLbEhzUkMrTEVxR2VVcWVqNmh0UmVVZG8ySEdxbGloQnR1VXpsT1VSVWoxb2tMbk9mbDR4T3prbU5KNnB1TVJIOTI1dy9iK1B0WlduSnlla2cwR25KNmVjT1g2TlM0ZUhQRHMyUXQwa3BGb2p6ZUd0Ny8ySGc4ZlBzQjZGNklRWnpOMnI5eGdObDhDRHJSaVBwL2h6WUJzdklXdFM2ejNwTVp3LzlQNzdCenNzVm92bWMzRHVaYkxNNjVjdjR5MUJjdmxuRFFma21qRnFxeXdKdWZlL2J2VXpyRTl6bmorNGpra0krN2Z2Uk56eGh5L3Vuc2Zrdzk1OW5MR2RHQmllcHZpNDN2M09KcFhIRDE3UWxFdUdReUhQSDMyaExQUzhQVEZqT1hxRkoxa09MZm02Y2tKVlRMbTJaTkhLR1ZJRTgzalo4LzUrVi9kNVlNUGZreVNHTEpVaytjWmR6OTl6TjBIenhqbndmbnM0dUUrejJlbi9ObjNmc2pxOUFqbkhKUHhFT2NxL3ZSUC95OWVQSC9FWUpCVGVjaE13dU5uTHppZEw4RjdzaXpGZVlYekNtTkM4MDdsT3d2cGtLVzNLVmlhRk1hbWgxRFRlMGdRQkVINFlvaW9FUVJCT0ljQ0VxTWJnOTYyaThuNXBhYlNpanpQR0E1eWhubE9rZ1Q3NHJxdTJuRmVQMzdyc1J6TFdzTENWeHVOTVFtN3V4TzBOcXhYYTVKc3dObXk1SmNmL3BKbFdhR01JVTB6U3F0NDhQZ3BSMGZIVEhkMjBRb2Ntdm5aa29lUG5yQzlzNHZTQnFjMHBmTjg4TUZQc0VxUkR3YzRCVlpyN3R5OXk1MVA3cEFOUm1pVGtBMEdITThXL09CNzM2ZjJGcDFtNUlPY1ZXWDU0Q2MvNHM0bnZ5SWJEREhHVURsNC92S1VSNDhmTTU1dXM3TzlpM1dlMCtXYUgvL2tGMkF5eHBNcHpubUsyblAzM24yT2o0N1kzdGtoeVRQUzBaVFRzeldQSHo4bW4wd3dTWXBPVXRhVjU2Yy8vU25IeHk5SlIxT3lmRVR0WUYzV0hCMDlaVHlkc3J1OVQxVmJTbWQ0OHZBdTJzREJ3U0hPUWVrTnMrTlRuajY4VHo0WVlKS1VWV0dwckdKZEZJeW5XMlRETVU0bHpOZDFMUFJYaktiYmpFWVRuaDh2T0RsWk1Cd09HVzN2Y1hoNGtmVzZaRkY0QnFNeEtoa3duVTRwYTgvejR6bG5pNEsxVTZna1l6TGRwYW9yS210Sm9sMTNWNlQwK3M5WlgrUW9EMGFidGw1SUVBUkIrUHpJMTBHQ0lBam5jTTc1QncrZThoYy8rcENpaWxiQ250Yit1SE01bzYyM2lRVVQzU0R4dGVDU0ZyZWRhMzdaT0tKcEJmL0wvL3cvOGN1UDc3QTNIVk9YSlY1cmJyLzlMbG1pS0ZZcm5MTWtTY0prYTRmUmNNalovQlN0TlVvclJzTUIyN3NIbkJ3ZlVhN1hPQ0RQQjB5MmQ4RjdYajUvRW5yTWFNTjRQR1c2czgvakIzZGkveGRQbmcvWTJqM2c5T1ZMaW1LTng1RWtLYVBSQkpQbG5MeDRCbmkwMXVSNXp1NytJVWRITDFpdmxuZ2NlWm94SEU5UkptRisvSUxhT3BJMFpUREkyZG0veE5PSDk2aXFFb1VpU1F6VDNRTk9qMTlTVjBXb0l6RUp3L0dZTkJzeWUva01hMnVVMGlTSllYdDNuN1A1bktwWXgzdVFNWmx1b1V6S2ZIWkVXWllrYVlMUkNYc1hyM0QwOURHdXJ2QkFraVJzN2U2elhoZFU2ek9zRGRlVlpTbFpQbUs1UE1QV05jb290TmFNUmx2VVZjVzZXT0d0UlJtRFZwQmtRNHIxTWtUSm90bEJQaG96bjUvaDZoS1RhUEo4UkpybG1DVEhBME5kOER2LzRKOVFsTEhvdnk5ZVZQTlpDY1lCVFdOUnJSVlhEN2Y1L2QvOUZ0UHBWUDU5RmdSQitBS0lVWUFnQ01KclNCS05OaHFxMEtGUnFVYTRnSStOSVZHaFVXU0xVajBCMDVXQ044WUNmVlJQNFNnVVJtdlNiTWpPL2dYeTRaQjhNTURXbGxVRlNUNUdlNGRKRW1vTTg2SWlHMjh6eVBNUURUQUpzN01WSnA4d25lN2lxaHEwWnJFdUFaZ2VYRVpGb3dQckxNZW5NOGJiRjBoU2c3ZU95amxtWnl2MGNNelcxbTV3UmxPaEVXUlZXY1o3RjROdHMvZFlhM2x4TWtkblE3WkcwN1lwWlZGVktGY3oyajBFNTFBbXdWckwwZEV4ZzYwOUJ2RTZxOW94WHhhWTRaaHN1aDB6L0RSVlZWR1hKYU9kQTd5MWVCUkZXWEU4WDVGblE0YjVHT2NkU212T3loS2pQZmw0bDJSUW9yU2hMRXVlUDM5T2t1V1lmSUF4S2JXMUhNL21hR1BRNllnMDg2QU1aMFVKeFduWWJsSzBTVm5YSmN1VEdVWnJQSm9zVFNnclIxbVZzQXo3NGpXVmRheFdhOXg4Z1RFbXVLK1ZGcE5wWEYyanJRT3ZHVTgwN3R4blkvTUQwSDAyK3RHYWtING1rUnBCRUlRdmlvZ2FRUkNFMTZDTkNiMWFOdnFJOUlTTThpRnQ3QlZoNHpjQ05vMldPZCtZMC9kZmlIVWphWkl3SG82bzZwS1AvdW8rZFZWUlZpVkptdktWdDk3a3djTVhWR1VWbW5LbUtkZXVYVWNyei8wSEQwaE1RcDZsaktkYnZIbmpKai80MFErcGJjMGdIekFjRGZpdGIzeVREMzc2RTQ1ZXZzUWtDV21hOFpXMzN5SkpVbjcwd3grZ1VLUnB5dmIyRnJkdTNPVEhIL3lFc2l5RFJYR1M4TmF0VzV5Y3pybjM0QUdwTVNTSllUd2FjZnZtTFg3MHdRZFlaOG5UakNSTCtkM3ZmSWMvLzhHUG1NMWVraGhEa3FiY3ZuR2RmRERseDMvNWZaeHptRVN6dmJYRjdWdHY4c01mLzVDNkxzblNsTVFrM0xweG5lT1RNejU5OUFDdEZHbWFzRFVlOCthYmIvT2pEMzVNWFpXaHQwNlc4ay8vMFgvREQzLzJFUThmM0EzUkRxTjU2OFpWcG52WCtPa0hQOERhQ2p4c1QwZDg2LzF2OHY5ODcwZXN5eFVLTUZweCs0MXJsQXk0Zi9janJBdVJ1RkUyNEx2Zi9mdjgyUTkreU9uc0JLMFZTWkx3N2E5L2hmdXpGUi8rNGdPTTBlU0RJWWQ3VTk1ODg2dmNmL3lNdWk3SXNvd2tTZG5LZDhDN3RpNnJFYSt2K3l6ME1VYUxVWUFnQ01LWFFFU05JQWpDYXpCYU42WlZMYzNTdEw4a1ZTRUdBalQxTVpzcGFPZVBmblUxRzFSTldaUmN2blNKbmIxZFppZEh2SHo1QW04dGxhM1ozdHJsNnBVci9OVkhIN05hbnBFbWhqUWY4czViYnpNL1BlYjVrOGNNTXNONFBDYlBjeWJUTWMrZVBNRGJtaXdmc0xXenk5N2VIc2RITDNqMDhGT01NWXpIRTc3OXJmZFpMZGM4ZmZRQW95RE5NcFM2d25RY2l1eFg2eFZwbWpJYWp2akttN2NwMWl1ZVBYN0FkSmlqVElyZDNtSTRlSStuVHg4eFREVUxOR2srNEdCL24vbnBqQmRQSDZHMUprbHpibDIvekhnODV2bXp4eGdjaVZFWVp4a09oang3K2dUalM1VFM2RFRqSzdmZndObWFreGRQR1E5U3pyekNsVk4yZHIvTDZjbU0xV0pHYWhRa0tSY1A5ekcvdU1QWjhSR0RURkU1ZzdweGlZdVhybko4L0ovUXJtQ1FHYzZvMk5uWlpuYTJRTnNGb3p6bDVIU051bkdOeVdTSFlubktkSml4TEdwT2lqVVhMdXpqblNWUG9Dalh6QlkxZzB4ejhlSUZmdjVCd2Y1MG04cFZySmRMcmwyN3psOTkrcFFuRHgrUnBDbFptbkZobW1BN0wrOG9oRi96UWV0dDh6NmsrSW1vRVFSQitPS0lxQkVFUVhpRmtBS2syMi9XRmI2ZlFCYjF5YXRMejgzdUkxNTF6VG5ETVRIQ1EvT1l0dUJtWGExNTYrMTNPTmpmNXNtanUxemEzeUpUa0tZR24wNDR2SEFCNVN0dUhtNHhuUXg1ZXJ6a3lwWEwvT0w0T1JkM1JsdzgyRVlsT1RwTHlBYzUydFg4d1hlL3daUG54enc5V2JHenU4UEp5K2RjdjdCTldSWmN1cmpEWkRUaTZPaUluV0hDWkpoeWVHRWZtdzRZalVlNHF1RFc0WlRwWk1KOFZRSWVqZWVOL1MwTzluYW92ZWZsNllJOFM5a2VwTnk0Y29pMU5jOVB6cGh1VHhtUHg3eDc0eExMeFFLVDVhU0pJaC9rN0kxVERuZTNlZVBHRFg1MS93SDVJQ05UTmUvY3VNeHF2Y1lNcDYzMTllWGRJZnU3dTV5dENqNTk4cHpSY01TRnJRSDV3WkJocG5uMFlzRmdtTE85TmVhTmk5dE04b1JhQjJlM2d3djdYTmpPMmNtSFRLY1RYaTVqMUFtNGZtR2JMRW5aM3g3anZlZnd5bFcrZXZzYXE5V0tyZWtXZDU0Y01SNG1YTnJmcHBoN25NMXd5WUJpdmVENkc3ZTRmZldBL2QwTHpCZW5ISjh0dUhIOWtHdDNEL25KVDM4SUtMSWs0U3ZYZHpZRjdzYW5wUDlKMjZ5MU1TSnFCRUVRdmhTU3VDc0lndkFhakFrdVZLb25iSDdUV2xOeDd0djRua0ZBZjMzYlppUzF1c2FqdE9ZZi8rTi95RGQvNjV1Y3pVKzVldVVxbHk5ZFlIdG5qeHR2WENVeGl1M0poSGZmZlpkOE1PYjlyNzNEeFlzWE1VYnpuZC81RG1YdDJacE91SFQ1RW5qUDFjdUhuSzRxOHVHSXQ5KzZ6V1E2cGE1cnJyOXhnelRMdUhUbENwUEppUG44bE11WEwzRjQ4U0tnZWVQNk5aSTBZVEllOHNhTlczaWxlTys5ZDhqekRPY3M3MzNsSFVwcnVYcjFLdnY3ZStoRXM3TTFZVHFkaEhFdlhTVExCOVRsaXVGZ3dNSEJMcmR2djBtZTVtUjV6c0hCUHVsZ3dPSnN4cFhMbDBtemxORWdJeCtNMmRzLzRLMDMzd2J2eURQRHQvL2V0M0hBNWN1WHlKS0VkSkF4M1JwemVIaUpQRTNaM2R0Qkc5aWFETG45NW0xTVB1Ynd3ajVsV1RBY0R0alptckp6Y01oZ21ETWNEckVlaG9PTS9mMDlodU9jOTc3K1RYU2FNeDRQQU1mQjRTV3UzN3BOV1ZaNFh6SVpqemk4c00wYlZ5K3l1My9JeStOajhqem45czBiSkduQ3RhdFhVRG9sSHlTTXh5TldpeVhMK1l6RllzNXF1WWp2ZVp0ZnlQbVBoenB2SHFCQ1RZMklHa0VRaEMrT2lCcEJFSVRYb0xUQzlJcTUrNFhkNGJkcWZBTTI2V2VmTmErM1AvcHBhN1RaYU01NzBpUWxIdzVCR2JJMFlUYWZNZGs3eEtTYTFXcUY4NDRzVVpBTnVYcmpGc2ZITTFicmtzVEFMejc2aUJ1MzM4STV4L3pzREhCNDROWlh2c2ExbXplWnowOG95cEkwQ2VMcThzVURsb3M1aStXQ1JIdnF1dUx5MWV0a3c1eWo1MDlaRndXSjloeWZucEVOcDl5N2Q1L1Zhc2xrTXVLak8zZTVkTzBHejQ1ZU1wdWRZTFJodFZwUWU4VmtkNStuVDUreVhxOHhXTHhTdlBXMTMyYTJXTEphbldGdHhYcTVJTW5IVkdTY3pvN1JTakdkalBBS3R2WXVjUGZPeDBHVTVEbVBIei9rMHZVM3FheW45ZzZ0b1Z5djBFbkNlSGVmY3JXa0xOYUE1OU9IanhsdVgrQmtVVkNWNjFCTDR5b3FCK3RLYzNweVFsbXV1WHB4ajVjbko2eXM0YU1QZjhsd2tKSm9UN0ZlOC9qeEkzNzBveDl6ODlvRnFycG1rR2NzaTRxVkg3SThPNkVvQ3RJMFliVmU4ZURKTTU0OGVVWlZWUlJGUlo1cXRrWURSb09NTEUybzZ5Szh6MnBUcEhnYWdheGVpZVNFbWlBam9rWVFCT0ZMSUtKR0VBVGhIRXFGZ3UybUNXTFFKUDZjTEtGTlFmTnNTcGJ3Mkc5NERDaGVYYWlxM3ZZMHkzQlI1RXkzdGxFa3pHWW5YTDkrblRmZnZFMmFaK1NUS1E4ZlBLQW9WbnpqNjEranJGWU1SeE5LNi9qa3poMnVYTHVHeHBObU9WNm4vTW1mL0VmS3NtQjdleHZuSFpPdEhaNGR2MlRuNERMVDdWMm0weW5qOFpRS3c2T25UN2g4NlpDdmZlTjlqTkhzWGJpSVY1N2RuUkhmL09ZM01FWXpua3d4Z3hGMzduN01sU3NYMmQrN3dHQTQ1TXIxRzV3dWxtaHFMbCs5aXRLYXZjTkwxRHJseWFjZmNuRi9tNE1MRjlGS2MvMk5HeFNyQlpOUnpodTMzaUxQYzBiVFhZN25TMmF6R2U5OTlWM3k0Wmk5ZzBNbSs1ZDQ4dVJUM252dkhmWjJEdEE2WVREZDRmR2p4d3l5bktzMzNzSjVUVzFoVVRpT1h6N2k4cFVyN0I4Y0J1R1FUamc1T2VidzhpRTNiOTBpU1ZKMGtwQlBMNUJtS2U5KzlXdE10Zyt3aGVQd2pYZlpPYnpHMisrK3k3VTN2NEh5aXRtaVlsRWJsb3NUcnI1eGkrRm9SR1VkYTU4eG5VNTQ5K3Z2Y2ZuU1pWeHN5TG8zR1hDNFBjVm9UVzZhR2lyWHZ0bGRoQzdzMzljdTNvY0VSNk1rL1V3UUJPSExJRFUxZ2lBSXIwR3IwQU9tV1lnNlZOdjF2YzBxaWsvNjRxWHBYL05GdTREbGVSNFd4MHJ4MXR2dmNIeDhqRktHWkxUUGhVdVhHRS9HM0xwNWs3S3lxR3lJVGFkY3VYU1oxZG1NMmxxU0pLVWs1eXRmL1FhajBaZ3JWNjVRdTBzc0NzWEI1WnNZbmZEV08rOVFWUlducTRwTGw2OHdHRSs1Y2VzMlpibW1zcFl6TzJETEpWeTRzTWZsSzFjcGlqV1Z5bkhaRHJldkhQRHk2Q1hyNVFJSDFIckVPMS85T2xrK1lEemRJUnZXdUhUSXRadmJhSk55ZVBFU3B5Y3B0UWVmNzdCemNKSHQzUVB1MzlsbE54dmowZ3lUalJoUHQzamo1aTNLWW8zem5zcG52UDJWRzh6UFZxeFdaK3dmWHVYWjBZSi84SHUveTNBMDR2b2J0MWd0enlnODdPOU5HSXgzdUhMMUNzcC9nM1ZSNGxUQ3RadnZrQ1NHdDkvOUtxdlZrblZ0MmJ0MG5iMzlDN3oxMXJzc2x6UEtzbVJkT2k1Zk8yQzZzOHRpdHMxNE1zWTZ5eURUYk85ZjRmMzNEYWZ6R2V2Vm1peFB1WFhySHpIZTN1WDk5NzhWZTlaNHZ2T2RTMkNHWEwxOGxXLy8vZTlTVlJYR0dONjh1b2YzSWVLSGd0Um9zandQRnRnK09PUTU1eWpySUhvVW9KWENtRi9UclZNUUJFSDRUT1F2cHlBSXdqbTg5MzVkbFB6ZmYvNFRuaDJkYmpUS1BOOTRzOTlJTXg3Yk13Ym9sZFgwNm1yNmZXdThjemdQLy9GLysyUCsyLy91WDVNWXhlemtpT0Z3SEwreER6YkZTa0ZaVlYyRmoxSW9yWEhXNHB4djA1eVUxaWp2cWVxcXJRbFNLaGdmVkZWd0dBdjFHd3BqUXRkN1Y5ZHRHRUdaWUpCUVJ5dmtiZzRHbk1ONmo2WVhmVklLNStyMnNTTE95OW5RV0xOUmhVcVJaeW5MNVRwR0tGU01pQ1ZocnRGa3djZTVldWR3THZZSVF1SHdKRWxLYmF2V1Voc2Y1dVdkYlcrMHcwZHhrRkRWZFp4cmlKc2xSbU50M1o3YmU2TGJtSTZOU0JzSHUxQlQ1WjJOVVpqNFQyVTBmbEFvbk8rdXpjZjN0eXFLK0ZpeE5SbHpNbCtUWlNtZ3VISmh5clBra0ozRWN6RFNiZVRtNHp1UHNGVVJMS2FONHYxM2IvRE45OThsVFJMNTkxa1FCT0VMSUpFYVFSQ0UxNkNWUWpkcFFIN1R1amtzdm9OTmIyakVlUzY5ckttbFVaMEJkTE0yYm93QmFMZUY0N0lzNVd5NVpKd25HSk9TcEZtdjVzSkhVWkRqbkc5VGxid0xDMzNpbUw2WElwZW1HYWpnMzJaOXFMSEpza0c3UGc5aUtxUTc2U3hERVdwN2ZJd1daVm1PZHg2dkZMaVlMbVZNdU01Mi9xSHhacEprN2FVM2M5QW13VWVCNGJ4RHhYdVVKRW04RHlxY0QwOWlFbndqZm1JcWw5S0cxQ1JZNzhBclRCU094aVJCejhSbW9wNWdzdEFJTU84OXlvZHJNY2EwOTlzUkxrT2JOTDVGbS8yRVZML2hwWXBWU1VwSHlkSytDNzJhS2xvSE82WEFLNFZKMDlibFRxVXBpalh4ZHBLUHh6eWVLWVlUUlpabDRSNEJkZTNhendoZVlYVHZjeWNJZ2lCOGJxU21SaEFFNFRVb3BVTXFrRkp0d2Y4cjdtWWJCL1IrdDJaWG0rWUMrTEJtVjgxL3FqdGtNTWhZRjFYb2M1SUhrYUMwNnFJYTZOWk5TeW1GSnM3dlBEN213L1VLMURmTDFMc1VPZ1VoM09BYk0rcEc4YWkyRktSWjAyL1lFTGU2UnJXanY3NW1LR3h0ckxIN1k3VENydG0zVlg2OUdxYWVxUFB4NXFsMjRyMmt2eWlFYUlSb1RCdHNaNlRDZmV6ZjcxZWN4M3FQKzIrbGo1R3E1aFRObkJxM3NtYmF5c2RJR1NHcTVwemF2R2Rtd0ZERHpqQ2hzSjdqdGFmeUNselYzbE9sUTM4a1FSQUU0WXNqa1JwQkVJVFhFYzBDT3M2dDdwdjBNMTRUeGRuWXNYbllMdDlmT1pGU25qd2ZCQ3Rod25tOWQ1MVFVS0grSWl5K3V4eTJzTDUyYmNUQk80ZkRZMVNNVURnYnR2dk91c0E3MzBaSkZQOHZlKy82TE1seG52azliMlpWZGZlNXpSVURFTHhDRkVVSUlFaUFGeTB2a2lncFpObUtsYmpya0xWaDdXNXNyQnhoaHovNDcvQS9ZWCt5dmVGVmhNT3hEaXNzeTVhOGxyV21TYTIwcEhnVlJZSUNTT0krbVBzNXA3dXJNbDkveUd2VjZYTm16b0FpMUl2blJ3NjZ1eTVaV1ZrZE0vbjA4NzV2S2x4MGZFS2JBbEVQaUlmM1laSXRhVUtQNEg0Z3VsTlplS0FTRU5XWUpOSGprMDVTUmQ4UElhUXNDb2M4TEVrbHBmaXYySVpQQWkxdTA5aE9FWVZCY0k3RWlrbGpVWjhhdy9PcWg2YzV0QzQ5TGMyZkpmWS81VGdwRk42N0lKaXFjRG9Sd0NReFl3U2ExaDRTZzV1dnY0UjJjUUZKN3ZWbzhjakNvQlhneHJGREQ0TlprMlJoNmNkR29Vb0lJZVMrVU5RUVFzZ0dKQ1p0SjRjbXlJSmdYOVMvd05jVCtXcHVtai9rVUxVY2t6WStWd0I0QVBQRlRnd2hBeUFXSWlZM0Zwd1o1TkN3aEJFVHhFN2NKMkpneEtLNEYySHlid1dJOFYrNUR6YjFMWHlvZkk4d3FTNVhqMVc2S2syV3p4U1Qwa3lRVGdwZWhZR1BWaytLWGhNRGVQZ2M1aVdhY25CaUtKMUlkSFNpa01pNUxDRi94b3FCVXo4ZVlnVWdKb2U4U1J6TTVHN2xCVk9UK3pGNk5rblVDRHhRUXRoUVhUWUZNNmlHM0p0MGJoMXBhTUtDbWZsRVZYalR3T29LeG9SL1loc3I2RHFMNjdjSDdNOGEzRjRwNW8zSDBiR1A0Nm41OFhDZEdrSUllVGdvYWdnaFpBTWlRTFBoVjNPZHZJWTVkd3F2MGhPNjVXVEQ4ZndxdEVxZ21NL251SHQwREdNTVV2bm81RndZU1Y2SUh4bEd5YkhRRk9wV095RGw5R3BiQ1hsVHBHU1FWSG82SHFGUmpPVVlzemdHTXJrN0xaWGhjbWhlNVN6VkUzTlQzYmdtRlpTMXdUaFVURVJHUWpJSkZDQ0l1TlFqamVKSDRvMW1VVll0Y2puUmdOVkZTN250NEU0bG1UYnRHL0p6U0gwc2drcWhFa1BydEI2SDRQQ1kyVTUyZnRyVzR2cXg0c3JDaGdWQVd3TUR4ZEhoOGVSNUNaMGFRZ2g1U0NocUNDRmtBd0pCMjFpNFlZQlRoWHFmOHlwQytGSU90SXBhSXpnVFBpYlBxd2RFU3BoVG5xekgvNFJFLzlSV1NPeC84L1pOck5hUDUzeWNGRExsbmNDWUZESW0yYkVaNEhNNFZuR0ZSbFB2NEJ3a2dWQ0ZWcVd3S2dENTNsSUo2M3JCU0kzM0c1cE4yNUlvU0k1SHVWWVpQVlNpQk1XU1NudW5DMUptc1JhcnE2WDdpSDVEZWw0QUFDQUFTVVJCVktJdW5XNVNXekhzeTZ1T0JJaEJjRlc4MTdFeXllNExFQzJsSFBxbDhkWk1mRVptSkhCcWgwMnIrNHIxMnFLSThzNURWVEQwUFhvVkRJTkJJd09NR0RSZEIrZUJoVkdvQ21aV3NITEE2dWd1dlBlbHFwNEJabDBwdWtBSUllVEJvYWdoaEpBTmlBQ0x4UUx6cnNQZ2Zjcm9pSkZkSWJ3cmhId0JlWG9jRlVQTy9SQ0JxZzhUWHFScVhRRVQ4ekJTME5YQms4L2l3eWtMWGlxbkFvQ3hGbjAvd0FoQ1dKckdYQmhWMkJpcWxTdVh4V3NuSjhiN0FhS293dGVRTFFmdlBMeHpaZUx1RkI0K2g2NUZaVmFFQUZKeDVDaXNOSlJhRmdsQ0xsUm1DNkZtNnRPeFlYeFV3NlMvOW5XQ1NOVHN1b1J4anhYTUpBaUFFdFZWdXlpbU9HYmVCM2VyZm5CaEVFSklWOVlrSmV1cGZqRlNIQjJKc2kvMDI0VEF0T3lTSVVYQ0FTa2NVTXF6U3FJU1l0RUkwQ3dPc2pDY3RUTzhPUUE3VmpFNGovM080S0F6dUtFdWx0ME9sNW5OV3N6bnMzTjhTd2toaENRb2FnZ2g1QlRhMW1LSUUzWFZhRFJvTFc3U0gxODVEVDQ3SVZLSm9McmFseVpmcHl5dk1pSlgyRXFmUnp2cnQwVWxqZnlaRkRtMm9kMGl3bUxmcEFnSGFBb2JpOXVNemNYVUFpbnJKWVduQVZaTXNCZ0F3SlFBTlRIaFJKUExJa2V2cUk2TnkvMVBZMVBmUlNxWlhVWWlDY1VrZktiSTZMM2s4UWs1Ty9tdWtBb0g2T2g0eGJMM2NNNUZKeVlVYXRpWk4waUJmbVdncTlBM2pFUHR4bzJHQjdHWXQ3Q2kySjlaZlArT3czdjJrcWlOSXNtRSs3YkdvT3RhNXRRUVFzaERRRkZEQ0NFYkVBbnJpZVJwZHN5OUtNRk9jYkhHS3Z4cjVBVWtzNk5ZRGFQMk40bU9iMy8vQjdoOWJ3VVhrLzhYc3hZZitlbjNvV25MS3ZOcDNjbDhIWXpuMGJuL0cvYUpKQmVpdmcrZG5GZUVSWEZIcEJJZk1qbSt1Q3kvLzcvL0gzajFqVmVEaVBPS1ZoVC94ZS8rTHJ4R3QwTnpCRnR1Tm9XU3BiWTAzV1J5ckhJWW5FWm5xemc2aFJMMk5ocUJLcWRtTEVCT2lnYXZEbC82OHBmdzR2ZS9EV09LTi9WUC92SHZRSnJkOGNGVmVGN2R0azY3RUN2TXJhWEZ5aXNHRmJ6L29NR2R0Y0lpTEpvYVYvQUVJR2lNUmRPMkovcEdDQ0hrL2xEVUVFTElCbFFWWGR0Q2pBU0xKb21YbUNjVDNJbFk0UXVJMFZtMWcxQUVUZ2l2Q3B2UzlEM011ZE14SVhUdCtndGZ3NTI3UjJobk0xZ0JodGtDOHFGM0Eyb0JwQ3BxcWUwcUpDcGVVWFJhV2xwTEtGbU85MElKSVVNMUJ4OXBteGhPTlhJemtrcXJnN25LZEY0ZytObjNQWUtmZm13dkxOd1pxNTlaWStHY3E1dXR4aGlWNDVIQzBxUUluenFYUmNxdEpNZG0ydkVjdXBhMlN4bXAvRlEwQ2pFVXdRTUlyTFQ0N0NjL2lzOTgvQ2xZMndBZVdBOXIySFlIcXJFVzNEUVBDRGdoYnJKWEZWK01NYkJ0QTdjMFdBNE9senJCc1JqMGZRL25QV3BNRXhjbkpZUVFjbTc0dHljaGhKeEMyeld3Qm5BZVpWSmQrVEpGT3ZqS2JaQlM0V3M2aTU5OHFoMGVWZUR6di9vYktBSUVTUGs1ZFRKOGl0aEtoNVRYYXNLdFNBRnVvNnVPNVlpaTlHWWlFS3FRcnhKQ04yMHRPU2hoblIyRjRtZWVmbTRrY3dCZzdSMVN6cjZPd3MvaVN4U0N5UWpTOUw5VVJBSEZNVXBGRjhLNk9tSGJ2TE54alpqVXN6Q1dSNnUrbEhxdWU2NzFNeHFIc1NrNndMUlJxeG8wM1J5cUp0NWZQZGFibktHMHBiUXBJbWlzd2RJQjZoMHVkUmFYRmhaMnJWaXVCcmloaUQyQllONWFXR3RQdEVrSUllVCtVTlFRUXNnR1JNS3Y1c2FNNVVQMlFuSkUxa25oVXJzb1pmNHJTT1dUMTRPRE5TYi9xcC9DblFZUGZPdTdmNFB2L2ZCbHFQY2pkeWcwWnBDV29lbDdGMXdKVlhnZlNqMTc3d0VvZnY3VEg4ZTdybHdjOWN0N3hmL3lmLzRwK3I3SGF1MEE5V0VCR1ZXb0crTENtakdFVGowY0FHZ29jQ0FDT09mZ25ZUDNMaGhYUG9WUFdZZ0lybDdZeHovNmo3OEFJelplTllUUS9kRVgvd3gvOWMyL0RBdURxZ2U4eTlXK2NqazBLQXhNdWMvb3BuaU5kZHRTOGxMRU9ROVZEeXNHWC9pSC93Q1BQdjVFN3IrSTRQcXR1L2hYLzlQL0FIVjlkTkZDeUZsZFZTNnRCNU5DMnNJekRibEJZZUZONFBLRlhYemhOMzhMcHAxREJMQW05RlM5WXQydmNmbmlBYnlXWnp0RlZXR3R3Y3dZN0JqRm9nbjlPT2dFZy9nZ1BHTllJNkRvV2d0aktHb0lJZVJob0tnaGhKQlRzTmFnc2ZHWCtwUmtyNVZnZ1NCVkNNdFJSeUxsbDN4TmdWa3g1TXNZdlBMeVMrZ1crMWpNdXV4d3VNSGh6cTJiR05ZcnZQSGlkM0Q0eXN1WXoyWm9tempKalpQOXV0SmFFOE9ya203eTNnUE93YXRpZWZObHZIeDBFK3RoQ0JOOUZiUnRDN243UXpSRGowWFhvV2xiV0FIRXhBVkdZNzlESXI2QmlBMGlRRXdRQURrc1RMSXdFUEh3VHVHOHcrN2VIbWJXWVJpV1lXaFVZSXpCRTFkMjBEM3hHR2F6R1d6VHhMWU54SWFpQThhRXhUcVR1RENtNUx3WWlZNlBwSEE0RTlic0VZRnpBL3d3NEptbm5zTGc0LzFIZ1hCaHQ4TXZmZmJuTU84YU5HMGJRc0NNQmZLOXhQdUkxeklpdWFSMXZHbjRZY0R1emd4WHIxMkZHeFJ2dm5rZHg0T0RLakE0aC8wRllPeGxlRGVVa01MMDBLdVF0T1BWZ09NWFg0UVlpKzlmYjJBYWk3WnRzaEROenBrSTJxWmhrUUJDQ0hsSStMY25JWVJNMEJnL3RPNEgvUEdmL0RsdUg2NEJoT1QzdW1SekNIWFNuTWRSQXJ0Q09XR2Z4VTBxNTZ3eHlWOWhZcGlSSUxnQ0xwZFdkbUV4eUx5T1RPMFVJWjhUbTBWTzFJbjJrY0pEeGNLN092d3NpZ0oxMlkwQVVJbWtxdC9WRlViVnlQSjlUM3BVcll2amZacWdZeVQrcHBQK0hMNDJMWjR3ZXEvVnVJMTNsbndXaEpMVzhYSUdwVW12cFIwenZaZkp0YVlrWVdIRVJIY25iU3RoZkhXNFh4QlQ0NzZQd2d4bHVpaXE1TmQwcElYZ21aOStGSi80MUhPcHdodi9mU2FFa0hOQXA0WVFRazdCeEYvUElldWlIVWFsaUlHOEk3N04yU1FwYWl4dHprcEFRalV3UDU3Q3AveWN1OGNEN2k1N0lLN0ZJakZIUFlSN2VUaXZjQnBlWTUxaUNDd2FFd1dTQUZkM08rd3Uybnk5bE9QeHdodDNzUjRBNXgwYVk2T29VYlMyRFJYWEJEaGFyZ0JWckljQlZoVDl1b2NZZ3h0MzdtSGQ5eGk4aSt2MkdIZ25JYVJNRlpmM1p2aVZUejFkcHZyeGZyLzYzWmZ3MVc5OU00U3ZlWVYzQXdiblFuaWQ5emsvUnFOekVkYXo4UkR2NGRVRmNlYkR0dUE2ZWZqWVY0akJmL1dmL3k3YTJSd0E0T0pEZWZQdUV2LzkvL2g3Z0Z0REFWZ3RJWU1wYkZBa0xlcXA4T0lSb3YyMFBHY1ZQUEh1Ui9CYnYvV1A0QlJZTGxlaGZEV1NLNlRZMjkwWjVRZ3BNQkkzQUNyblJYSzF2TkgrS2xTeG04M28xQkJDeUVOQ1VVTUlJYWNnSW1oYlcvM0tuZ1JOVkN5SzBab3BhZTJXNlVLYk9STkhCRGZmdklsQmdjVmlGaGZPREJQc3crTVZqcGNyZk9Nclg4YTN2L010TkRIMHpWZ2JRcTZTYnhQV3VjeE9SWmdzZTZnSG5BK3UwVWVlK1NUZS84RVBZN1Vlb0ZCWUk0QjMrTk0vL2w5eDk5NjkyTFpGMDFoWVkyR2FOclJwRE9BOWJEdkx1VU9pQ21NYitLRUg0S0ZpWUFCQWJIaU53bU00MnNmTjYxZHhkTFRNamszWE5yajN5bmV4dVAwaXVxNUIyM2FRTHVhMFNCT3VtY1BkbWh6dWx0YWlTZmxLeGtndUJwREdXNTJEY3g0R1N4emVPWVIzQXhUQlhUSE80Nm4zSHFCdEROcW1oYlV4bk03RTBEY0pPVHpHbUxKT1Q1SVhFZ296dUtISFkxY3ZveFdINDk1aHZWeUhlRGdCZXVleGF6enN3VDZHbU95ZlBUV3AycXBJYStiVW9xWDIzd1NDK2J4N3ExOVpRZ2g1eDhLZmhBZ2haSUlHb0tyNDByLzlKbjcwMnMyUUZCLzJSVVBHeDg5K0hFV2w1YmdVZnFZeGJrdWhNR0p3ZEhnWFRkUG0xSXZaYkE2dkNxK0s5ZklRdzJvRlkyek0rWWhJTlFuV3lWL2RTV01KQU8vUjdleEJOWW1Bb3E2V3gzY3JFU0dWZUVBMXV5NmhVZlgyTlBFUG1tcFNFRHErdUZ3QkxvMEZZRXc1YStSUlNBbGxTNkZ2eVhtcUQvUmFYS3k2eEhSKzFkaHljcVhpWHBORDY4WVhsWHgycVlCV3hkS05qODdPU2l3c2tLOFIybmQrSEJZNGlSSXNOMXJkME1pSmlZSXFoTkVCdi9UcHAvSCtEN3czOUpPV0RTR0VuQXM2TllRUWNnckpxUW52d3dSYVQxUzZLdE55SUV4ZlQrNHQyN3g2TEhaMnM2TURFUXplNVlpMnB0dUJOSXRpQ2lHVmRBNWxqbE5lU3lZV0RjdUxWRUxSRHdwamRIeGhGWmgyRjY0U0pHSlMvazkwbG55b2R0WTdqOFlJZXVmaWRvVlRZTzE4cUh5V0xoM1BnUUp0STdoNllhZnFXQkIvdDQ0ZHJ0ODVDaFhGRUp3ZnI2RzRBTHpDT1kvQmVYam5NRGlIM2luVWVUam40THlHYW1zKzlCRWlJWVRORHhCajBBandLNTkrT2dUOHhUVjhCTUM5NVlBLy8vcnpTR1d0dlNwVVEvVTE3ejI4ZDdrYVc3aU94K0RER0VpTStWTlZmT1NKZCtHalAvc2hxQ3FPbDMxd3ZCREV6TTZpd3drRnMwR0dsSEE4bVd3Y3V6a2lnbGxIcDRZUVFoNFdpaHBDQ05sQUNuTnF1MlkwV1pVWVYxWVN6MU45c3lxSkJpVzVQZVZ2eExNaEtuajErcHVZejJlNTJhWnAwTmdXcTk3aFMxLzh2L0gvL09tL0JrVFFOUTJzTWJBMlZCSVRFZmpCb2U5N1FGM2xUS1R3TkFzRHhUUFBmZ28vLzR1L09oSWdmaGp3ZS8vaXY4WDFOOStFRVE4amlzNGFkTjBDODcwRHREYTBOVi9zWUhWNEZ6c1hMcU5mTHRFMG9laUFHOVk0UGo0TURoS1NTeFZEN2J4aWYzOGZuL3ZsMzhUeEtqaFNZZ3phMXVJcmYvR25lT1dGNzRWUU4ydGdqVlF1a1FsOU53QmdZS1M0SWlibXIyUm5LVlZGVTRSd04rL1FHc0ViNzEzZzNqS0lGU09DeGpTNGUzZ1ByM3o3LzRPMUZvMjFzSTBORDBFTUdsTmNxdFlZdE9rQlNhakc1bFdEY0JvRytMdUtXOWYzb2FaRk85K0YybEJQdTNlSzVSdHY0dXFqajJBWS9LbDVNS21RUXpKd3NrOFVpMHlVTDRiQUNOQjBMUmhBUVFnaER3Zi85aVNFa0FtcCtwbXE0dHZmZVFIZitPNlBZdmlab2xUa0tyYUpWaFBYRko2V0ZwQXNpMWNxVkVLMXJqZXYzMERUdG5taXZyT3pRR09ETzNEMzlnM2N1WDBUeHJhd3BsUXFxOHRHaDg5cGN4MytGQnlKL1F1WE1ac3Z5dVE1WnNtLytjWXI4TTdCR0FOWUV4UGZVN0dCK0pyemRDUmZOcnRSOGJpY1I1UnlmVlJoYlp6NHA2cHdjUXJ2MWl1c1ZrZXdNWitsbEtkT0MyYUdpK1pJdXpva0xwWjV6dHVyb0xmc1M1azJGQkdJUVhGSldLb0xCUTdxZnFkQXRvd0plVHNhSGxRVVdkVXhraFplRGYwemxVdW4xdWJGTTA4Vk5lVXhqZHF0cTRLbmMrZU40RGQrN1RNNHVIQ1EydVMvejRRUWNnN28xQkJDeUtuRTlWMFFKcDllTlUrbXM4Q0loazB4YVNTTG5lemd4SkphQ29YekhoY3VYWXpyM3BSZjd2c2hKTG92OWk5aHZuZWhXRDNBU0RDRmhzTGtYUkZORG1UZGtzOXp6cUdlVW52MU9ManlhRlYrV3VJNk1BcFZ5VGs1cGNod2NtSXFBUkZMRitmNWRoWndvUi9PK3pnQ21rVWNtZzZ6ZG80a0NQTTVCa2hXa3RjUUtLWXhwMGFqNlBGWlpaVzFmMXlzanFiaEJPeDNSVUNsOGZJSzlIWUJxSSs1U2g0NktIcnY0UWVQUVVNNG5VTGhuY0pETUtpSmRRQUVKclozZGQ5aTBacFlucnN1Q0dFQU4yQXNXZW9IZ2FRVnl6ZXBFcVdiMUlveEVod2xRZ2doRHdWRkRTR0VuSXFpYlp0UVZ0bHBucGZYanNuSURJRUNhdUtrMVVUWHBrb1NCMkNzd2ZVM2I2TnBHaGdUSnNxTnRaaDNIUlNLcjMzam0vajlQL2dqOUgyUEZIRVZGcVJVS0h3b1FPQVZBbC95WUhKSVhKaHdmK3paaitNMy9xTmZnNUcwam80QVh2SGYvSXYvRHErOEhOd2FpUW4yVGR2ZzZwVXI2Sm9HZ09KZ2J4ZUhxelVPOXZmUkwrK2ltODFoNFhIejFoMjgvdnBycUZma0NhOEc2ajB1WHJ5RWYveFBmaGRpYkVtdUY4SC85b2QvZ08vOTFWL0NDbUx4ZytpcEpLY25PaUNpZ0pnb3RvQTROdUgrclRVSTRXbEJPUG1naEREcld2em1QL2hQb2MxTzhJWWtWRC83M3ZQUDQ5OTkrWTlEdTJKZ2JWakF0S3cvWTRQellnU0txdHBhZkxRdUNyK1BQUGxoZlBESmo2UHBXclRXeE9NRi9lRFJHSS85dlF0Qk1DV3hVems4aW14S3hlL0phQm5XRThLbU1hR2ZtL2NTUWdpNUgveWJreEJDSnRUaFp5KzljaDEvOXBXL3dqcUpHcVExVmFwRk9MT3JvdEdDQ0o5OXJKQ1d6NFBDaU9EV3JkdXdiWmNYaFd3Ymk5WUN3ekRnM3QwN2VQWFZsMk9wNVJnaVZrVWlWY1hNc2tPaWVlSWMxbjI1Y1BFU0xsMitIRW9ycHo1QThQSkxQOFR5ZUltbWJVS09Eb3FveUpXNGpNbjJUTDFJWkRTYnNodVVJOGRpbFRqYnRyaDY3ZDN3M3BXQkZPRE83WnU0ZC9zbUd0dEFyTWtuU2hRMFFjeU04MmR5bjZKVEU3YW5TNmVRTjBEZ3NYL3BHcndQQWkrRnNEazM0TjZkbTdEV3hwQ3lKR2ppL2NTd05wR3EvY3BSUzNTekJWUWFDRHljRzBxQkJ1OHgzOXZIRUV0bVYwOEhtOTdHT3c1aUo0cTVNSlpGdmx6ZW0rSFhmKzF6NkdadDZodi9mU2FFa0hOQXA0WVFRazVCUk5BMDhaZDhhQ3d2akp4TFVxbUpFK2ZtVFpxbXZhV05nNE1ESU9YY1NIRUhUTlBpd3FXck9MaDA5Y1FpallwS3pRQ2pVTFBVbFJTaUZrSzNFQ3FqVlNMZzhmZjhWTTczbVRTZXQwcWNhS2ZjSUpGOElVaGNOMFpMYWtrVjlpVVlZc2hiTFhqMjlpOWhkLzlTbk14anREaWw1cWJML04xQTRaUElVTVM4STQyanAySE4wcGpYQkFRaGlMd29Kc0lGak1YZXBXdlYrSmQxZzhLcnhIRUlPVVdTQkZ3U2RuR3ZnNGVvaDBCZ2JRaERSQlJnUTkvblBKOHlBbVB5dlk3ajBFYTVOSW0yQ1U0UWxRd2hoRHdjRkRXRUVISUcxdG9ZL3BYeWFud01RMHZUejVoUUV6OTcrRkg0VUlwV1N5RnBBc1hSY2hYYksrSmdNVy9nQjhVcmIxekgvL3lIZjRMajVUSWJCOWtSaWlGbnpqdW9pMDZRS0R4ODZFOFVEaDk5NmlsODRWYytGMXdFVGF2bEFMLy9yNytJcjMzN3V3QThvS0ZxbHhqQndkNGVyQkVjRFFQZWRla1NMQlNMeFE1ZWVlMFZMQllMdkhuakpoWnRpeHUzYjhFUFE3aXZLTVpNbkxsZnZuU0EvK3lmL3ZPdzBHWHNyNGZnWC8zQi80WHZmUFBmaFVVN1RSQTZ5SkpDUWwvaThSTGp6WUs3RktTZ2lXdnFJQlluOE9yaldZTDkzUm4rMlQvN0w0RzJDM2xCVUlnby92eXJYOGNYLy9TUDBJaUJzU0VrejBnYy9TeGdnQ1Q1akFnME9WUXFjRkEwQnZqc3ozMFNQL1BVSitONE9WaGpvUURXL1lBcmwvYmhrd21HNkpoTnZqdTVJSUJrSHlnZlYrZFVHUUhhSml3T211c3ZFRUlJT1JjVU5ZUVFjZ2JHeEpYbjRTcjNaT0tpakQ2bW1hem14SGVwRGpJaWNNTUtYVGNQaytub0ZQaGh3R3E1d3N3Ni9NSXo3NHU1SkNGOHlxUkc4bHo4NUt4WFV4SytldXdmWEVLL09zYmdodUlXR01FelQxekRUMTJkbzdFV3h0bzQyVGFoeWxnVURpWjVJaUo0NW9QdmluZGI1WGxvNlVlTTBZT3FSOWQxNkl6Q3VXWE1TUW4vKzl6SFBvU1BQWEVWdG1uaS9WVEJXam44U3Nxd1JkY2xWRVJMNDFkZk1PRFZvN0VHKzN2eldCVEJoM3djRVh6eTZaL0doOTYxRDJOc3lPTVppWmdTempaeWFhcHJlQTNyOVZ5K2ZCVzJiZUdkeDJxdDhSekZ2QkUwcHNYYTkyWDhUMzUxeHM5R3h1TlhXeklLb0drYjV0SVFRc2hiZ0grREVrTElCSzFpdjI3ZHVvZi85OTkrQS9lTys1d3Zvam44S2VTVHdKY3FZTFZIazBPNFlvaFZXWjhrT0RzQ3pXdkpoSVVmWTNCWTVhNXNtZzlyY25CeUlZSXlIYzdIeE0vWjZjbDltaDVZcXBybDhEQ3BRdFRxY0xIUkhWYmhkeW5aSm5Zc0g1WEQyaVNINFlsb3ZIM0p6b3pQQVdIMVAwbGE3ajNHNktWN1NOY3FDZjZ4MHBwS3FYd2QvMU82SnVWY0dSZDRIbDI1R29Na2RMTDBNaWtJTHQzMGcvOFRXbGMvaS9GbitXd1J3UWZmY3hVLy85bVBaNUhGbkJwQ0NEa2ZkR29JSWVRTWpFbVZ1S29GSjFOZVI5aFMvVGR5SWg4bS9EZk1hd1hPZWJnWVJwV09zRWJndk1ONlBlQ0xYL3NlbHN0VkVEd0NxSHA0cjNEZXdia0JMb2FnZVI4bnhsNUNpZVBvc0x6M1hWZndDeC83VUY2L0pWM2oyeSs4aHE5OTl3Y2hmQ3QyMGRvWTNxVStock1CY0FPOGVneHhteDhjVkJUZWU0aVBBa08wdURwUVhOcGY0QXUvOHZraXpHS2cxWmUrL2oyODhNS0xhS01BdWJzOGhucVhIUjZOWlpmRnUzQi9QaFppaUNyR1I5VWhDSXR1aGp3ZlFMM2lrWXU3K0ozZi9tMzB2c2dNaU9DcjMzNGVYL3F6UDh2aGRVWUFFOVdsRHlYaklMbU10RVpwV1I2YlFOQzJGci8reTcrSUQzemdnMWl1VjJGeFQyUGdWZUVHaDh1WERqQU1WZnpaaENLU3BIdzNUaVRkUkhFR29HdHQ1Um9SUWdnNUx4UTFoQkJ5QnNZWU5OYVdKUE1zWmtyNEZSQmNCMFdZaEtmZjhQTngxY1JjQkRnNnZJZlpmQVl4Tm1lVk9PZHdmSFNNNWRFOTdQU3ZZOGQ0TkUyb0dHWlFLcUJKekVSUk1WVlFtTVk4bjVCenM3Zm5zRm9lWVJoOFR0QTNZckFZYnVGREYvdFlUanFFMVlsSVdJd1R6V1JTWGU0Z3k2S2tLQ29KcCtyaG5NZHNOb01PeTdEZVRod0xLd2J2MmhQc3YrOGdYTlBhUEE1aGNGTmlmZ2sveTFhTG1HcXh6K1IwbExGM3ptRXhuMEhWQVVNZnBKVUlqQmc4Y1cwZkZ6L3pFVmpid05nd2RqbC9wWEpmd2laVEhreTZKeDhFNTJPUFBnS0RJWVFKVmd0enRrMWNTQlNsdXQxVXNHaDJnK292Q3lxREp6eXo1RGExWFF0Q0NDRVBEMzhTSW9TUUNYWDQyZUhSRWwvK2kyL2g5UnQzNEQzZ2ZVbHN6K0ZrV2k5WkdZaEJVZkhZT0hGWGhVcElpQTl6OUpnWWp5U1lZdHQxV1dSVUVrSzFla25CYStGS29pVUVLMDNRVlpOSWllZjU0a3FFRmxLZHJ5cUFUY3AxOHVjVVdnYVV0aEhEeU5MNks5TkpmUXJ3U3FGMGt3ejRVOWRqMlpDY0lxUEx4L3ZXMUEvQlNYTmo3SjZOZEZncVQ1M3VLOS9pT0J4czNJRjZmS1QwSjIydjgyU3E2NVFGVFV2SVlMcHVXRmNuQ0JvcndMTlBmUURQZk9SbjZqTGEvUGVaRUVMT0FaMGFRZ2c1QXlOQVl3M1VKeEVTZnNuM2NXSWRTaTNuakpXcTBwWG1QQkRKb2lBY04yaFZ6dG1IYW1yV0JzSGt2TWZYZjNBZHgvMlEyemZ4MnVvOEhEeWNVNmhQcFkvanRTWGw2d0JYOTNid3MrKzVtckpac2dCNDg5NHh2dlBTalhoOHlHOEo1NFFGTk9GQ0NXUHY0NSs0MEtjNmhRcytWQlJHVWJLazBDMnYyTitaNCtlZmZYTGtaQUdDMTIvZHc1ZS8vcDMwRWQ2bDhzb2huQTBlZ1Bkd0dqNDdEWlhkVXI2UXhEd2MxVkFLd0VEaG9wUHovbXNYOFV1ZmZxNVVJWXNpNHRzdnZvNXYvUFh6MllReGtDaEN3L2hLVmQ5WklQQlZLR0dzbDREZG1jVXZmL29UdUh6cElwWnJGOXdiRXdTTUVXQStuMVZoWlNuL3FOSWhNVmVwZHBkS0tKcU9oWk5JV09TVk9vWVFRaDRhaWhwQ0NEa0RNUUpqYk1odDhTRW5RK09FUC84c256TFRSNVBTTW9FTnY5SnJGaG1yNVJGRUJVM1hRQlR3WG1Ha3dkQ3ZjWGg0aU1NZmZCM2VPOWpHd3NURk4yMW9NditsWFVjekFjVTU4cXF3ZWhISHg3c1luTXRlaEJqQjdkZGVCTjc0RVpxbWdiVk5TSHdYS1JYSEVDYnNLZmNuUldlVjlXNlFUWnRjdk1BSE1USnJQRmFySlliQnhYTEZJZVR0Nk5icmVIeDJoTVlhaUxVbDZUNDNKd0JzQ2E4elpReURBM1RTejFHdmNPcHhzTDlBdjE1aHZSNWltd0pqQkFmbUdFOWZDK0Z1SVdmSUFKTHVxQTQvazhvWktVV1puVk0waldEV0FHN29nNUJKRmVLQ0hJTXhGb01yMXozNXhTbjIwdjNFaWpXQ3ByRm5Ia01JSWVScytMTVFJWVJNcU1QUFZxczEvdUpyZjQwWGZ2Z0dCdWZnbkk4cjJDZVhJNFovSVU2VWpjbnZweUZwU2RRRURWVFdzd21wS2xJS0F2VHJvQzV5ZGJHVU0xTzFrZDJoT0duT0ZkZzA5Nk1FdDVsb1REaW84eVdrREFxSjY3T01xM29Wc1ZhaXFTVG41d0NWeUFrREJvaUpmUzdoWE9FMkIvaFVsU0NIY1kyVFVNYWhhTm5MS08xT3h6RTZMY1pJOHFMSzl0U0cxeHdxbHNQTTRqMWtrU0dLa3FOVTdqUGRYMTZRTXgrUWJ5Nk02a1NzVE4yWDAwVE50S3oxckxYNDdDZWV4QWMrOEo1Nk8vOTlKb1NRYzBDbmhoQkN6a0JFWUkyQjh4N0Q0T0NjRzdrUnlSMUlhNStJajR0YXBvbjdlSzRPRllsT1Q1b2ZCeWZIaU1LNUlKWmV1WG1FcFN2VjBVTFphQjlEdG9KTGtVS3VmQlFFQ29YUjRNak11d2FQWGRvckdTTVNISnU3UjB1OGZ2c1FlUTBZVkhucnFGMm9FbjdtUEFDZlNrOXI3TGVVODJKNDFhS3orTkQ3M25VaUgrZjJ2UlgrNXRVM0lTcWhNRUIwdGNLOUFGNGR2RWJISnkwdXFrWCtLUVRHcDFwcVlhdDNEaXFDZDEvWnh3Y2V2eGI2SFVXbTg0b2Z2bjRidCs3Y3k5Y1JUZUdBSGc0aEJDNEpGTzhWZzJySjBZbmhnSHVMQnM5KytBbnNMaFpZeGVQVCtqMk5NYkRXamdWU2ZFNjErek5LQnFxK1QvbXhSQ2ZLaU1EU3FTR0VrTGNFUlEwaGhKeUJHSUcxQnVvZCtuNUFQL1RvK3dGZUZVWU1HbXRnNDU4MFFSVXBJZ2NwV1QvUGZSWDllbzMxMEljOENnV2Nlc3huQ3l5WGF3ekRHczkvNjg5eGZId2NxcCtaMkNhUVErQ1NBMU83TmFGRXNnRHcyTjI3Z0l1enA3T0xJUkFZSzdqK3lvdjQ0UXZQd3pZdEdtdGpxRmNvZVp4RHZVU3I4ekI2SFR0UEtmNU1ReW5vMlJ6OVk1ZUQ0SU1IMU1BWXdmWFhmb1NqVjE2QUVSc1gzNHdtamlBSUhRQzJkbTZTRGtnaWNkU0RkTWxZWG5wNUdmMzZJbGJyZFN6VkRDeFhTOXgrOVcvZ2h5V3NzZUUrWTRoZFhkMHRpRlVCck1sWENFc09lYWdIV3R2QUR5djB2WVZIK0E2azNDanZCclJ0bXhmcDNGVHdRRTl4YWJMd3FlN01tTERRS2lHRWtJZUg5alloaEV5b3c4K0dZY0JmZnVONytJdHZQSStqNHpXR1lZQ1BZV2dRUUl4QjExaTBiUXRqUWtsaFl5VCtpUlBtMGEvemlORlJMdVJ4UkpmQmlJWHpEa0gwckVvSWx4VHg0THpIdXUvUjl3NkQ4MGpGQ0l5Z1RMb2w1SWVZNkNSQUZjYUd5VDNnNGIyREVUdEsvMG1UN0NRdGRGSzJPUzEwbVVQUnh0RmpwYktYYmNibklaUmVWaC91dFJZQTR5dlV1VWxaQ1NaMWsvZHJkYmlQZlhKZTBROEQxdjJBb1hkQllLbUhNWkpMVnhjeEl6bS95VnFEdG0xaHJZbDVTK1hhUVhpWUxFYnJNdEJKdUk2N1dnOW1lcEdSc0ptR25OWGlhbS9lNGhjKzh3d2V2WGExUG9iL1BoTkN5RG1nVTBNSUlXY2dJcmg0WVIvdmUvd1JyTmQ5eUtrSnBkQkNua29VTjBmSEsxeS9mUWhyREpyR29ORWdLcEt3QVRES1VRRlNSYTd3YWNobG5BVk5Pd3VCVTJtdW54YTBWTUZxZFl6WGI5ekc0ZEVTcXFGcVd0TzBhTnNHamJXd1l1QzBMRjVwcmNXRi9WMzROcVc5Tk5DNFBvMmdkaTdTUkR5SXBOTGxVcEpBNGtLUmRmNUpuV2RUYWNGcS9FeHdReWJ0aGhienNHUmxsTnVNQjZnV0JaWEhBNHJCS3dibk1TaXdYdlc0Y2VzTzd0NjlDNDI1U3JheGFKb1d4dG9jYXBlcXVYV054Y0h1QWp1N083Qk5nOFk0dEUwVEJRd0FNVm44aUFwY1hHZzBCZnE1TXdvQWxEeXBhVDVWMFUxQklCYUJaMndJY1NTRUVQTHdVTlFRUXNoWmlPRENoUXQ0N0ZxUG8rTWUxMi9ld2dzdnZJekhIMzhNNzdxNkQrYzhWc3NWbHF2cnVISHpOdWF6R1JiekdXYWR3bHFMQmdKalFqdVRkUEg0V3VXUGFCVlNWcjB1ajQvUmRSMEFqL2RjdTREbnYvdE5QUDgzTDJLeG1LTnRHdHk1Y3dnbkJ2TlpoNjV0MFRZR2ZUL0FlWWNQUHZFQlBQbkVzM2poUjY4Rmg2SnBzYk96QjdYQlVaSTh1YTRja2Rxa3lmdW4wL1JKWXY0WklWajEranFianl5dGxCTElzVGhDNWVKNFJSNmp3enMzb2Q3RHRCM2VlL1VBOTI2OGh0ZGYrQWE2MlJ4dDIyRGREN2g3dEFyWFUrRHFwWDMwMGVsNjdNcEZmUFNuUG9YRHRZRWJWcmgxNHdZdVgzdDNkc1lrdXkrYW5iSlE4UzBKVFIyTHJ6TklEbGNKNVpzVUt3QmdqYVdvSVlTUS9KRU1XUUFBSUFCSlJFRlV0d2hGRFNHRW5JVUN0ckc0ZkdrUFI4Zlg4ZjNudjRjdi9zWFg4TE5QUG8zM2ZQN24wUGRMTEZkckRJUER2WHQzY1hTOHd2NytIdmF4d0t3TGsrUkdURWgwMzFDZStEUzhENU4zNXgwRzE2TkZCMk10M3ZQZTkrRlhmMldHWDFpdjBkandWL2dMejM4SFgvM210M0hsMGlVOCt1aWplTTk3UDRCMVAwQXc0T3FWYXhpODRzMmJ0eUVpUVJ6WkJyT3VROXMwSWEva2pFN1ZwWnpUY2l5U0ovcWFSVURjZ1d4SEpWc2l1VlZheTdjekJqdUtodlJmMWJRNGFTaGE0RFVVVkZnT1BieHpzQ3JZM2IrQXozejZVL2pvTXg5R1l4dUlNZWhYSy96eG4vd2IzTGx6QTd2ekdUNzMyYzhDZG9IajVSTFhMdTNpNnRWSDhiWHYvZ2g5NzdEc2U5dzVXcUt4SVZ5dGJTeU1NVERXd01UcWFMbVNXWkpaV3NiR0dKTWRtT1RUaEhleGpJT09xNlZsZ1JPTFRNdzd5MElCaEJEeUZtSE1MaUdFVEtoemFsUVY5NDdXT0Z6MnVIWGpObDU2NldXODhzcEx1UHJJNDFqczdPTHU0UkdPbHl0YzJKL2hBKzkrSkV5TUc0UFdHb2l4TUthZTdPS0VhNUVXbWF6dGtaQUs0Mk5Wc0pBZk1yaXc2T2FyYjk3RkQzNzBHbGI5QVBVS2lNTDFLOXk0Y1FPUFhydUczWjBGb0FiTDlScGQyMkxkRDlqZm0rT1JLN3VZejJiWTIxbkFHQXZibUpoRWIwb2ZZOTVKS2Q0bE9VOEhvNndiSUN1WExGNnE5Si9SdlpiRk5sTXA1dVIycEZ2MnNaSmMybDg5aVZIZVRWMzR3SHVIZTRlSEdBYVAyM2VQOE5LcnQzRDczaUZTV1RsakJIZnYza0VySHJ1N3UxanM3cU1mRlBmdUhlTFN3UzUyZG5ldzJKbGpkOUhpMnBVTE9WRS9oN3RWNlR5KzdrZXN6RlpjcU1xUmt0VDlVZ2dnRG1RWlQwbEZDZ3lzRWN3NmkvMmRlUWlGcTRvRk1LZUdFRUxPQjUwYVFnaTVENHRaZytYYW9lbGE3T3hmd0dWdnNPd2Roc01qOVAyQWExY084TEduZndvWERuWnJneUt2a1pMQ2pSNGtYQW1ZT0NFVlhoWHI0UWQ0L1RVSlpaWk5FRVN6Wm9iZGR6K09wbW16V3pMcmJIdzFlUDk3SDhOSG4vb2dUTDJ3WlhXTlRXV0o4K2U2QTV2NlAzRWZOakZ0czk2ZTJrakZCMDRicTAxVnhKSjk5S09YcitQTm00YzRQZ1o4Yk1ON2o0c0hCekRHQWpCWXJRY29nTm1zd2FwZjQrcmlBbjd4MDg5Z051dHkvM1YwdmZ6dTFENVhHMDg4cy93NTc5L2MxZ2toU0FnaDVLSGdMMEdFRURKQkp6TnFWY1d5SC9EU3l6Znc4cXR2NExVM2JzS3JvbXM3WER4WTRGUFBmZ2k3TzR1TkUvY2ZjNy9ROXoyT2w2dXF5RUFxOFR6SjJLa0tBTXhuTTNSZE85cis3eFA5NEhCMGRJeGhHSExGTjAyRkhGUkRHV3oxVWV3b3hBajI5bmF4djdjN0x1VHdkd2c2TllRUWNqN28xQkJDeUFUbjNJbHRuVFhZMzV1amF4dk11Z2FEOHpqWW0rTlRIL3NRRnZNWmZGb044MjhaYXkzMmRuZk9mZDVQcW45dkIwYUF2ZDNGdWM5VDFZM1BtaEJDeVBaQlVVTUlJUk8rLy8zdjUvYzZDUzNhbnlzVzc5b0hBSFJ0ZzFkZWVlbHZyUituaFcwOUtONzd0K1JFdk5YcnY1WHozODVyUDBoNzkvdjhWdnIzb0dHS2hCQkNDaFExaEJBeTRlam9LTC92K3g1dDIrYlA5V1IwdFJxd1hwOCtrVTNsaDVPd21JcU1UUlBiZXRzd0RMRFc1cy8zTzMrNi8ram9DRHM3RCs3cVRNOWZyOWV4bFBTRFhhLys3SDBJOTZxVDM4ODZQemxKNmZOeXVjUjhQaCtkQzV6TU4wcWZuWE9qYTYxV0s4eG1zMVBQbng0L0RBT2FwdnlUT0wyMzZmSFQ3MFc5MzN0L1lzSE42ZmwxKzV2NlJnZ2hoQkJDQ0huN2FBQzA5ejJLRUVJSStUSHlkek5Ea2hCQ3lGYnkzSFBQZmZhNTU1Nzd4YmU3SDRRUVF0NVpNUHlNRUVMSWp3MVYvVjFqekM2QVAzNjcrMElJSWVTZEE1MGFRZ2doUHhhZWUrNjV4NDB4bndId3VlZWVlKzd4dDdzL2hCQkMzamxRMUJCQ0NQbHg4WGtBandHNEdOOFRRZ2doUHhFb2FnZ2hoUHc0c0FBK29hb0hxcm9BOEFtd1lBQWhoSkNmRUJRMWhCQkMzakxQUHZ2c1BvQlBTUVRBSjU1NjZxa3JiM2UvQ0NHRXZET2dxQ0dFRVBLV01jWmNGWkZucTAwZjdicnVzYmV0UTRRUVF0NVJVTlFRUWdoNXkzanYvejZBZzdUZ3FJaGNCdkRyYjNlL0NDR0V2RE9ncUNHRUVQSldzU0x5VDZjYmpURy9qWkJyUXdnaGhQeXRRbEZEQ0NIa0xmSHNzODkrWEVRK3FhcDVXM3ovM0RQUFBQTnpiMXZIQ0NHRXZHT2dxQ0dFRVBKVytlM1RkbGhyVHpnNGhCQkN5SThiaWhwQ0NDRVB6ZE5QUDMxWlJQNSs3ZElrWW03TkY1NSsrdW5MYjBQWENDR0V2SU9ncUNHRUVQTFFkRjMzOXdBOGtqNkxDRUpGNS96NUlCNURDQ0dFL0sxQlVVTUlJZVN0OEVrQVY4L1l2NnVxSC9sSmRZWVFRc2c3RTRvYVFnZ2hEOFdIUC96aGZSSDVlM0d4emFsRGs5NWFZOHpubjN6eVNTN0VTUWdoNUc4TmlocENDQ0VQeGM3T3pyNnFmdkoreDZucUo3dXVPOHZOSVlRUVF0NFNGRFdFRUVJZUN1Lzlmd2pnMnFZaUFZbTQ3NXFJL0FjL3FYNFJRZ2g1NTBGUlF3Z2g1S0V3eHZ6elRhRm5pYlJOUk1RWTh6cy8yZDRSUWdoNUowRlJRd2doNU53ODg4d3pUNHJJWjRETmdpWlI3ZnZVeHo3MnNhZC9BbDBqaEJEeURxUjV1enRBQ0NGaysxRFZQUUQvOVdUeisxWDFQeEdSQnNDL0JQQmkyaUVpVU5YOW4yUWZDU0dFdkhNNC9lYzFRZ2doNUJ3ODk5eHpueGVSZjZtcWN3RC84Q3RmK2NxZnZOMTlJb1FROHM2QTRXZUVFRUlJSVlTUXJZYWloaEJDQ0NHRUVMTFZVTlFRUWdnaGhCQkN0aHFLR2tJSUlZUVFRc2hXUTFGRENDR0VFRUlJMldvb2FnZ2hoQkJDQ0NGYkRVVU5JWVFRUWdnaFpLdWhxQ0dFRUVJSUlZUnNOUlExaEJCQ0NDR0VrSzJHb29ZUVFnZ2hoQkN5MVZEVUVFSUlJWVFRUXJZYWlocENDQ0dFRUVMSVZrTlJRd2doaEJCQ0NObHFLR29JSVlRUVFnZ2hXdzFGRFNHRUVFSUlJV1Nyb2FnaGhCQkNDQ0dFYkRVVU5ZUVFRZ2doaEpDdGhxS0dFRUlJSVlRUXN0VlExQkJDQ0NHRUVFSzJHb29hUWdnaGhCQkN5RlpEVVVNSUlZUVFRZ2paYWlocUNDR0VFRUlJSVZzTlJRMGhoQkJDQ0NGa3E2R29JWVFRUWdnaGhHdzFGRFdFRUVJSUlZU1FyWWFpaGhCQ0NDR0VFTExWVU5RUVFnZ2hoQkJDdGhxS0drSUlJWVFRUXNoV1ExRkRDQ0dFRUVJSTJXb29hZ2doaEJCQ0NDRmJEVVVOSVlRUVFnZ2haS3VocUNHRUVFSUlJWVJzTlJRMWhCQkNDQ0dFa0syR29vWVFRZ2doaEJDeTFWRFVFRUlJSVlRUVFyWWFpaHBDQ0NHRUVFTElWa05SUXdnaGhCQkNDTmxxS0dvSUlZUVFRZ2doV3cxRkRTR0VFRUlJSVdTcm9hZ2hoQkJDQ0NHRWJEVVVOWVFRUWdnaGhKQ3RocUtHRUVJSUlZUVFzdFZRMUJCQ0NDR0VFRUsyR29vYVFnZ2hoQkJDeUZaRFVVTUlJWVFRUWdqWmFpaHFDQ0dFRUVJSUlWc05SUTBoaEJCQ0NDRmtxNkdvSVlRUVFnZ2hoR3cxRkRXRUVFSUlJWVNRcllhaWhoQkNDQ0dFRUxMVlVOUVFRZ2doaEJCQ3RocUtHa0lJSVlRUVFzaFdRMUZEQ0NHRUVFSUkyV29vYWdnaGhCQkNDQ0ZiRFVVTklZUVFRZ2doWkt1aHFDR0VFRUlJSVlSc05SUTFoQkJDQ0NHRWtLMkdvb1lRUWdnaGhCQ3kxVkRVRUVJSUlZUVFRcllhaWhwQ0NDR0VFRUxJVmtOUlF3Z2hoQkJDQ05scUtHb0lJWVFRUWdnaFd3MUZEU0dFRUVJSUlXU3JvYWdoaEJCQ0NDR0ViRFVVTllRUVFnZ2hoSkN0aHFLR0VFSUlJWVFRc3RWUTFCQkNDQ0dFRUVLMkdvb2FRZ2doaEJCQ3lGWkRVVU1JSVlRUVFnalphaWhxQ0NHRUVFSUlJVnNOUlEwaGhCQkNDQ0ZrcTZHb0lZUVFRZ2doaEd3MUZEV0VFRUlJSVlTUXJZYWloaEJDQ0NHRUVMTFZVTlFRUWdnaGhCQkN0aHFLR2tJSUlZUVFRc2hXUTFGRENDR0VFRUlJMldvb2FnZ2hoQkJDQ0NGYkRVVU5JWVFRUWdnaFpLdHAzdTRPRUVJSStmY0Q1OXlyVGRQOG5vaTB3ekM4K25iM2h4QkNDQ0dFRUVJSUlZU1FyVURlN2c0UVFzamZOWVpoMEg0OW9COEdBSnEzcDNmVHZ6aFZkZndaQW9YRzR3UUNqM0NJVE03UnNFMEJpRUlCcUFJeWFjOERFR2g4SFhXcDZwaFdtd1ZJYmVpR1E2dWpSZE1WVE82VDF2ZWtDa2hvTCsxVnIxQlZpSmh3bjFwZHZlcUxwZzBxMEhSTXZML1NXNEZXbnpVTmlTb2szelVBRlVEOWlWdkszYXYyU1BWZlRJNkZTT3hUUFI1MWk1TCtIMDh3K1g0RTRWd1J3Q3Nna3E2aGsydEt2RTVzVytJNEMvSjJWWWx2RmZBS2RRTzg2M0hoNGtWY2VlUXF1bG5IZjU4SkllUWNNUHlNRUVJbTNMNTFCN2R1MzRQekxrenVxL2xwUmsrK2xUejVqZHZqREYyeXhvaEg1ZzFodjVZR3ltUmJOYytMSnhvSFpTcGVoSW1tMlgwbFFNWk5hdngvdW9ERWZ1cm90a0pqNmNJbnI1Vm4vRm1CRlpHUTdsMWwzT255TVVvOTBkeUU1UHVmdGo4V1pVVWtsbVB5RlZUaHZZY1JnUmhCZmdJcTA3c3I3YWhNQkkyTy9odEdSN0s0a3l4RzBqTWN0NXF1VjM4eHZHb2xmRTVIWXZ0TjArTE92V1BZOXZaOXp5R0VFREtHb29ZUVFpYTgvdm9iR0x5TCtpQk1naVhPVlgwMXVWWUZWSDM1NFQvUHg4dEV1TGdRMFhuUUpIekNoTmRIUjZJV0lrRkgxVzVISlU2eW16TDJCbEkvc3hsUlRjaVJ6dzFlejhobGlFSW51d2I1SmJYczQ4ZWdJcExHUzVJZ21VSVNlNnhaRUZTNngxUWZpZzJDY05iNFRsVUZKZ3F6TlA2UWRLSFl2UTA2b1hhKzB2MG5pNlRXU0xXN1VzUmU2bURxVVlVVVlaU2VaeEU0K1pDOFBUbFk0MnRnZzdncDhqY2Q0OTBBcU1lOWUveW5tUkJDemd2LzVpU0VrQWxIaC9jd1c4emhYWnFrQjRwSTBCd2VGVCtselNOZndIdWYzNWRKZHo0VThINGNObFdKRUZkYlBraWE0S1JWZEhKNzJwVkVUZ25yU3BQdTFMZDZvcTI2dWYyRVFQTXg5VVJkL2RqcENOcEhSKzVTakJvcm8xVXNsaE5PQ3FEd1NSUnF2cFZ3UDFtQW1WRmZ5MzJNM1JRUmhGQzU2UlZHN3N2WVhVazl5bU5WQzhPVGxsbmx4cFd4VGM5NlBMNDZPaVpkYlNwMm5CdmduVHR4SFVJSUlXZkRrczZFRURLaG0zVkZoQ1F0TW5Jdk52M3lIbERWL0tjKzVyNWhTSnFFeFdnZW5kdkVBNFl5NWVPQlV5ZnpKL2M4WUI4ZmtNMnRueUxBenQzdXBseVpxZkE0L1Q3ZXl2V0JrMk4wSWl6dERFNFZSWW9ONFhDRUVFTE9BMFVOSVlSTXFlS1ZSR1E4UjQ2Q0JhajB6a2JYNEt5SnJwWXd0TWtoS1F4TVVjU1JTYUZtT1lTcjdzNVprK0Ewd1pkUjJGVjk3bjBuNHluY2JjTmhwNTY3b1k5MUVZTDd0NkVBZkF6dDJ5d0VUdXY3YWFManRPUHFkcWJ2Ti9WeC9QN3M4VC90dkZPT1JoN242WmVDRUVMSWZXSDRHU0dFYktLVTFLb1MyVFdtaE1qSWpUbE55SncrNlU5cElsVWllNTM0TGpMS3pVbEJhbDZuSVdPYkovempuSTlOb1duWUVDNTFDdlgxN3VzaUtGU3JSUDJxN1hLTmNmSjk2RWZJOVJrNVd4Q29TQTVCR3duSDFDMlZvdHNtOXo2OXIyayt6SFQvdENEQWVBaFM3cE9CRVUyeGZGWHVEa2J0cENiR0xzN3BEay9PMlVuYnFXa0lJZVRjVU5RUVFzZ1VyZWFWMDVDdG9qeXE2bVRubTRXbUgrTkx2b3VPOXYwNE9GRm1PdVYweE04bnMwazJ0M0d1OENxY0h2aFZCTXpwb3Eva25Vd2FTZzdWSkFjbzVhVGtZZzczQ1orcnIzOVdHTm1tZG95TVIrdCs3V3k2djZrQTI0eWVFVHhIQ0NIa05DaHFDQ0ZrSTNsVm1Lb2tjMFVVUHVkSlF5bHJ2enpRd1NjMm5TVXdOcmxHbTg0ZDdkOTRZNXZiQlViK1MzQ1pzdDVMRS96TjF6MHRUT3oweFB1aVllb2pTbDJ5Kzd0aFU4RjI2bkZWM2V6S1ROcU1Cbk5vSEkwNGJ2YzBwK2RCMWFvQU1KYXloaEJDemd0RkRTR0VURkJWd0FqZ281dXlLYytpOGp3MlRkQ24xYTVHKzJVOGV6NXh2bTRPOUtxRnl6aTBxclNWcjNWaS91OXhZcmF1aVBrNjVYcCswK1JmYTVHZ01LbUVjU1g2MHFXbURsY1FmbHB0MnVUbmpBc3ExR09XblJnamdQcDRzUTB1V1RvdU5oK3FORDlnd1lCTnQ3ekppY2xGMW9vWTNCVFd0dkY2bGROMzMyUFA2RGNoaEpETnNGQUFJWVJNa0pRM001Nm1UNDY1ZjFqVzZUa3JNcHI4VDBPeVRtc3hyM3R6UWtEbGQrUCtUbDBFQmVDcll3U2o0emY0SnFHbm96NU5oSnI2RStka0p5ZGZJL1cvN0gvUWtMMnhHTVNKSWdGbTZwdzhTRnpkcFAyYzFTS0lpM2VtL283SFc2cHo2dlBQRWltbkNkN1Qrc0xZTTBJSWVUam8xQkJDeUpTVTlIS09ESmZUWEpuVHFudmxuSkI2NjRQa3JXekljeEU1T1l1WERlSW9UTnluaWUwNGN5SmR1eXQxMWJkaURrbE9lUm10cTVPRlFGck9jcFFPZjZML3A0dUR0RGhwdnVDb2N4dlh4Um01SWZlTEtYdXdjVCtMMDZyZmJXcjd0TEE3UWdnaGJ3MktHa0lJbVhLZmhQWVRuT2ZZZUhoS2J0ZjdPRDdUTUxicGRjYVQ2QklXcFRyTitUR2pFS2o2bEpQaGJrbWhDQ0FoYkcwc1FFckRxZlMwU0RIK3ozYWVOZ215MDV5dk9tU3VMSU9hVTFSU0hzd2taK1dFb05FZ3Evd3BJdldzTllmTzJ2K3duRjJVSUlsQVFnZ2g1NEdpaGhCQ0pwUXdvT1NBVkJrbHlXRTVMU0VmWmJKLzMrdkVCamZseWVUMlRxbXVkVDlISU9WOW5DYUtwdjA0L1ppVDEzdlF0V0JPdEpUNmRPWXhFK2NqOXJBK1I1T1RGaCtMUkp2b2hHaXJIeCtxWjNNT3NWSUtDYVNYOHd1ZFRjZWVWZjNzUEE0aElZU1FBSE5xQ0NGa3dxWjFSYWFmNzF0dDdENi90cDkxN3NtK25ENHhEbmt0R3dQTnpqWHhQbnVTdmNGOTBVcEF4UGl6Y1J0aGgyUmxvUWpPUy9RaXF2dFA0WE5TTHpvcDFSaFdoUkJLWHM3RW5hbGVKVjFQVXp0anpscGI2TVRkajRwRG5QN2N6dG8rYmUrc2ltM1VNNFFROG5EUXFTR0VrQWxsSWxwUHlFOU9may9rVXFoV2JzRVp5ZUNuYkRzemdmd014bW5zNWYzOUp1dW5sMVd1dzlZa2k3d0hTWGd2MjFJZVRmbGM5cDFzcDJnemp5eElZZ1c2OFB2YnBBK0tWTVlnM2t1NlppbndVRHcyRHpuak43d0hFcGNUZDI0cU5rZVYyazRSVEJzemh1cXhqaTdWeGdwMGhCQkN6b1NpaGhCQ3BtU2o1c0Z6WmFZbG1ldXpIeVl4L0g1VnRlNHJzRTQ5OXZSNzJ2eDVjMGpjZzkyVG5QSTZadHhXRE1WTFhaVmF0SVQ5ZGI5T2lJcTZzbHNXU2pJUkpiWHd1bjg0Mm8ramtFQzk4T25wMXhEZ0FSMDhRZ2doWXlocUNDSGtCQXJWTkxFZWh4OGx6cXhhVnJzMmsxM1RpbDhQMUpzTngvbllvM3FhbnVxS2FRejdVdFd3V0dTZXc4c294eVRuRG0ySXR0UEp4RDlkQTFXbHNWRG9JTnhqdXQ2SmhQODZqR3pVZmpVVzFXVnFIWldMS01BajFHcldEYnBvSW01eXJ6ZUg2K1ZDQnhza3hzWktaYkZUTXQ0QjBkUWxIVjF0dE5CbWxjc2p1bUdZWTJpY2F2Q2lCSUE1K1pVaGhCRHlBRkRVRUVMSWhGZUhIbXJDNU5kRG9lcXpRSkZVWVN5dVo2SytFZzVwaGhvbnZHa05sQnhPbFlSR2NnMjBpSWNrU0p3cURKSm9RVzRydk5lNnFXcWZoaE5NYU45QTRCRVdvdlJKNEl5dTVPTTJRT002TStvQmIySW9sSS9ub3hZM01TS3NlcTg1MUV1ZzZrOU0vTk81V1dTaG10UnJXT2hURUJ0VnlVSk40eGliT0NpcGtsc2RxNVg2cmlJUWxmQU1xbUlCUnVLU1BIRXNEZEw0aDdPTm1KRUROQTJNR3djZWxvNzdISW9YanZaSndFWmw1bFhoRWNkZGl5aHpzZnNlMWJvNEtuQzF3eVNDOTg0WCtQbURBeEJDQ0RrZkZEV0VFRExoRDEvK0FXNHA0SDJjZ3FwaVVKOUZTSmhyaDhtc2oxczhmTTROQVVKZXhNanAwU0FUcGlGZElaY2t4RW5WUC9MWGE4SWdYaHR4NGh2bTlza05TZzZBVmk2SDV1ZzVMV29MU00yWUlNYVNReExLU3llSHBTeW1XZlVnaTZiVXQ1RlRWZC9NNk82QzJQTjErSmlpdG82UVpKTm9GQXF4YjJsdnVqdXBCS0JtSlZMZFcxWjVZWmMxVVh1cVpIa21VUk9sSVRHampvYXNtMUJVTFl4SEVwcjVUK1ZRMWZ0TE1ZSzZYNkY5STFJY01taTFmcENFTVZGRkF3TmpRcHU3Vnk1Qkx6OEdRZ2doNTRPaWhoQkNKanorb3pkeDBYazRyNERYNHRaRTBaTG1xT3I5S014S2ZWZ0p4ZnZrWThUM3VSQUFBTkhnN3VTcE51Q1RrUEJBRWtTMVY1REVVQllxaUc4cXB5U0lJbzBPaUkvcnh1aG9RaDJPaTMxSWpnTW1JVkZ4MHAzQzR4U2hMVlVmSENCTjZVYkJTZEdxMlRRTzZVT1dKbGx0UlRtUUZFSldjRktGc1NHTGhNcjRpcFhSaXBEd1dXQUtqRVRoa2dWTHFib1dLcTJaTE41Qzg4RUxrM1NmUUI2bnNDMFZKZ2l1R2ZJYVBLSHZLWVROeFBPU3dFektyU1QrbXpqQ2RaRUNyWTRWd0FoRUZXSU1JSXFEeGQ2R3dEbENDQ0gzZzZLR0VFSW1HTzlnQjBCVTRkWERxTUtyZy9kbEVpeHhvdTYxQ0p0VXJ0ZjRNb21YVk5ZcjdzdmhXbjRVYkJWZEJJSDNEaFlBb3BBSUlzS1A4MWhRaFlYbGwySTdHQ0M0TzBnVGJCL0ZRWElIZ250aXBMaEhFa1dCVmdJc2l4WU1FQmdvZlBoSEk2ZTNsT20zUndtcEMrRll5UjNSSEQ0WDhsQ0NYU1JHZ3ZqSzE1STgxNjlEd2tRVkp1YXdwTVU0MVN1c2tXcE1OSXVlMURjVFBiUjZrTUk5Q2xLZ20wam9uK1R4am9kTHFNQW1FbDBoVFM2UFJnRTJDY1B6UHBSMFJuRnhRc2liNW1lUUJHMFNqVW5vaVpkOFFCQm9sU2dpaEJEeXdGRFVFRUxJbEJSeHBjVlYwVFJaanpQdkVESVczWnQwbXZlbGdUcmNxUHBUWDBBa2E0K3d0UklVT1k4SE1SeExKQXFFckRTaU94TWRGZlVRWTNJYkJvaUNLT1VFbVh3ZkphOUZzdnNEVkNhTEZwZWtPRUxsdUhUUEtVenJSR0xLYUF5UXI1bnlra2I1U1NkUExKWEF5b1lTZHBmc21KU2dYOXM1ZGQ5RnE1WTE2aDNOemxJdUdKRExNTmQ5cUFMZlJpNVQyWitQVG4yTHg2YVJTU0pSb3JETlFxWVlPdVU2V2dvczVOQkdRZ2doNTRLTGJ4SkN5Q2tFNHlFdGNJazhLZFhveE9RQ0FlSG5lZ0Jobi9wYXlIaFV2azA0cG5aMk1CWThDb0hMaFFtcTdkN0RxZVk4SDhTamsxTlV4RTN0Q01XdVNVcjZLSzVSRG4zekpWZW9lRWVsL1JMMkZpZmV5WFdSdk1SbDdIWG9vMWMvYmtrQVZaZHppVFM1UnZuZWZMWDRacjVzZmsxREgrNDk1VGtsbHlhUGFDVVlxOU5WVWE5UG8zR2IxMUxCcmVRK0ZhMVlSR1AxcktwN0hTdlI5TDJvUkdnNk9rVVZxbVlabEN2aVZTcFJZcjhtMm80UVFzZzVvRk5EQ0NFVGlrQ0lHOUo4VTB6T2YwbS9xS3NveEd1dXRKV3FZSlc1cThCN0g4T3RGS29PZ01sNUliRjVBQ20zUmtKK1JaVlhvK21Dd0NTbkpiZzJ1Y0xaYUtLZktvQ1Y0Z1YxRlRRanhZRko3b0wzUGtkdytaR2xFODVQN1dqTUJ6RkdZczVRU2hFcElWaEp0SWlFbkpaODdUeHhEeFhUWXN3Yk5EY1Myak1vZys5OWJGdFNaYlQwVUR3R0gvb3ZJakRxUzU5ajRZRXdPb0JGR2xMSndpYU5DVVJ5TVlNVU9TaFJCS1lxYVFxRk1hbk5VQm9paTdEWVB5UHAyYVh2UysxU29Zamk2QW9aVkxrNlNLRjNaNjluUXdnaFpETVVOWVFRc3BFeTZmWHhKL2VRQTVLRVJweHMrNUs3a2lLVjNERGc3cDA3T0R3OGpDMzVVTjBybnVtOXdwZ3dvZlV4SHdNQ2lJK3A3d2J3enNOSWNHMUNzbnNSVHFrSFV2M2FYeWRpNUhuOUpLS3F6czB2NlM5YUhSS0ZRejBqcjIwVFNHVml4SUxPV29SWEthZ3MwVkZKZVVMRm1mS3hiWVdHc3RsZVE0R0ZPSm4zQ3NBWXFQTkFZMk1JWU5obVpyTnd6SG9kUkk0MWdOTlNHaHJCSllNUjZPQWdiUU1kWEd6UEFjNUJvYkE3dXpEZERNT3RHL241MmRrTXVsb0M4VGhZZ1ZFTi9RZzJWQmd6Ri9LY1RDeTI0TDJIOStGN2N2bktCVHo1MURNNVRHNXFQQ1hCNTlNem5MaGZvd01KSVlTY0M0b2FRZ2laa0g5Wmp4OGtKOUJycFFhU3cxRE9BY292L1AzUk1WNzUvbCtobTgzUXI5Y3dZdEROWjFpdlZ0RXBNVmpzTExCZXJTQWlhSm9HNi9VYVRkT2lhVnNzajQ4eG44L1E5ejFTNkpyRWVzUXBvYjQ0STJtZjVITEZPVWVqZWszVndwTENLWW56aUJXL0FDOWx3bzFpRmtVWmwzS01VTjE3bFhjRUFENU0yb083SVZtVWVDaGNqTWp5WWpCNEQyMDd1UFVhempzNEZUZ3hHQUQ0cG9GYk8vaXVReXhBQnorYndlenNRd0VNUjRkUTAwRG1IWHpmUTJDRGFHa01kTFVPb21hNWdyMDRneDR1b2RZQTNrR1BqeUZpME81Y1FydTRnUFVQWG9iMFN4aFZkRmN1UVcvZmdWa3VnZlVLYld1aFF3ODREMmtzR3ZIUXdjRzdIbzIxOE42aDczczQ3MkdiQnE3MzZLeURtTmdYbE9FYmZiT3EzSjJjVzFTNU0zTGlIRUlJSVE4Q1JRMGhoSnlneW5YeEdnVU1FSnlLNk9Bb0lLZ3Fud0U1NzhRYUMyTXRBSSsyc1dpYUJWYXJGVlE5ZHZkMjQzdkZlcjNDWW1lQllSalFkUjI4ZXJSdGc5bXNnL2NEWnZQWmFJWXJ0UnNUU3dtTFNIWjlOdTBiaVpvY0RuWlM4S1EvZGI1UGphL0xWNk9FbHlWSEpyZytJVC9IKzVROUE2Z0cxOFloTEVicEZBQU1ySGR3WFJmRzFBMVFyM0RHd3F0QjM3VVkzQnBxTy9UR3dCa0RQNXNCaXgzMHF2RHpKYlNiQWJNRjNORVIxQUZpQVdrTjRBM1VDRENrOEVBTHNTM0VPSWdkSUdKaEZ3czB1M3Z3alVYak81aWhEd1VCakVWclROU3NZUUZTQ05CYUFieEFSZEIwSGF3STFzdDFjRnlzUWQvMzhLN2tOYVVRTTlGYUpGYXZLVVF4ajJVUnd5VzhqaEJDeUhtZ3FDR0VrQTJZRkE2VkJVNlZIQTQ5T2Urc0tseWxVc1ZXREpiTElGd1dpeUJzaG1ISTcxVVZMdjZxbjhQUUFGaHJZNU9LdG0weERBTUFuQkFxeHBnVEFtWFRjZlh4OWVkTjU2WmpwdUxHVkpYVjBuYnZQYXlOSVdKUVFHMFFUakgzSkllN1NjaWZTV3VJaGxBekF5ZG1WTzFMaklXSWdXa2FpS3loQmhEMU1IdjcwTDZIRXdHTWhUbTRBSGYzSHJRTjQyeWE0SnlraEgxamJIQnJidHlHUUNHTmpmWVJJQ2FNczRrT2xJV0hFWVU1UElMNElXeTNJYnhNcklHMVFOTVl1SlZEMTFnMHJjSHllQWxyTGF4dDRKMkQ4ejJheHNhOG55cXZTcXI4cG5TUGVRWFBHSElvazBJRzBOSHpJSVFROG1CUTFCQkN5QVFqQm9vQkVCUFhKdEc0U0tMazhzakp6UUdxM0pVVXFxV0tZUmd3WHl6UUR3T1d5eVhtOHpubTh6bFdNZHlzYlZ1czErdHdXcHpFMWxYTW1xWkIzL2VZeldZUWtZM0M1aXpYSlRFOTVqUVJ0T245YWVSRkxKTllFb1NadkVRUjZDV3ZUYU5lQVd1Q29FbGhiQUs0ZUo0YUErTTlqQUNtNitEWFBVU0RxUFFBckdtZ1lnQUlyQUJvR3d6WDM0UVlHNDZSVU1ZemxMUDJFSGpZMlE1MDhQREh4MUVZQ2FSdEllc1ZqSVoxZ01RTkVJUUZSSTE2V09jZ29hdUFBSTBJMUJqTTJnYnJmbzJ1dFpqUE9xeFhTN1RXUWhzTE4zajRkUThySnVjMHBUcG5lUlNySEtSRVl3M2UvOTdIY1hEaEV0YUQ0SVVmdm9qbDRTSEVsSXd0UWdnaDU0T2loaEJDSm9TRkZBWHFYU2xqaFJoZUZmTldjdGxlS2E1T1dXOUU0QlZZSGkreGlPRm0zbnUwYlFzQStmMDBoQ3k5UHp3OHhON2VIbzZQajdGY0xyRzN0NWZQMnhSMnRpbU1yTDZYZXQrbTdhUDdya0xRTm8wTGNOTEZxZDhMQUJqQStWam1XUUQ0VVBSQUxVSlJBQUNOalc2S0lDNDRxYkJkQzk4UE1Cb1cxNFExR0tEQnVSSVRrdktQVnpEV1FGT2hBR05nbk9iS1lUNkdzK1ZyU3VpUGlhVzFCUUlkZW9nZjBCZ0RLMEdHR0hpSWVsZ1JRQXlzQ05TRVVFSXJCdFpLckRaWDhxRnUzYjROTVFKckxkU2s4ZFhpdUNBdHFCbStFNGQzRHlGd3VIRGxFcTVldm9Rcmo3MGZ0KzdjZ3Y3UUlDeVFhbk1vSHlHRWtQTkJVVU1JSVJQS3hGNlJ5ZzJIOEROTm02S0lTUzVOclA2bDVWZDJXMVUzbTdhOXlXbEorOUxyY3JuRWJEYkRlcjNHMGRFUjV2TTVuQXZydlV6RHpxWjVOV2VGb20yNjFxWnpwdTlySVhPV3VERWFTajZucXRRT3dVV3hSaEVTYW1MT2lsZFlNZkJpWUl5QjFSRHU1VVdoSm9Tb3dkcFFUVTYvYlBsNUFBQWdBRWxFUVZRa1ZDTVRDVW43M1F4ZUFMVTJQQU1UYTY4WkUxd2o1NUhXalRFZWdIcEFESXdSaUZPSStPRFdtTmdQaFB3b0k0QkZFRFBHaE1wcWpRMDVQVVlFVmt6c1E3QnpqQWpVMkpoREl6QXhsRXlLZkFvNVJncUlFZXp1N3dJQ3VNSGhxOS82YTVqdi9BMjhkeGo2SHFuZ05nc0ZFRUxJdzBGUlF3Z2hKMGhsbWlXdUFRTUFKazZPVTlXcWFvbktxSEo4S2k0QUJEY2g3ajhydk1zWU04cW5xUmZRN1BzZUZ5OWV4Tzd1TG03ZnZqMFNOdm02QU5ick5iejM2TG91TzBEVEVMSDYvVm45bVg2dVJVeTlmK3JtMUlVSVBBQ2pvWlN6aVJOOEZRTUREelVLbzREQ1J5ZEVZbGxvaTM2NWl1SkJvTlpBcklWM0RvMFB1VFBhbUZCc29Hc0I3d0EvaEhMYkVoU1VHaHRFVXR2QXI5ZndNVE0vdkRqQU8zUmRpNmJyQUNoMGNMREpiZE1RVkdpTWdROGFDbXFpaTRRZ1VvMHhNTlpBb2p0bmpZR2F0RUNwcERTWlVoV2draWdhdHduQ3VLeFhhd0NyVU9FQUlYb3RDMm5LR2tJSU9UY1VOWVFRTWtGUUZxMHN3VVJsd3BybTgxRWlqSElnakJpb0tOckdoc2x5RlZaMm1vT1NuQlpyTFpxbUdTWG5YN3QyRFYzWFlXZG5CMis4OFFiMjkvY3hERU8xUm9ySHV1L1JyM3NNL1FDeGd2bHNqclp0WWEyRk1UWlBtQjhrZDJZYWZqYXRuaGFHb0ZSUm0yNHI0NFFjRWhaeVZTd0VEcW9lVmtOVk5CZ0xGUXUxMFZtWk5WRHZvSUlZQmlab1JPQmJDOEVBYlZ1SVY5aWRpM0MzYmdmUkpDRVB4UnNEYlN4Z1k1KzZPZVR3S0Q2aGNJeHRMR1pkaDZicjRCdUxJWjdiR2tGalF0bm52QnhtektFU1UwTFByTFg1dnEwMU1NYkMyQ1JDcTZUL0dLWldWRTRTTnVVYkZrSWN3M2NseE1oSlRNdUpEZzhoaEpCelFWRkRDQ0ZUMG9SZE5Bb0M1Ri9mVlNXTGhMdzluWWJrNHR3L0x5SzVNU0lDNXh5c3Raak5acms2MnZIeE1heTFhTnNXVGRQQUdJTzl2VDNNNTNNWVkzSWxOZWNjN2gwZHdYbUgvZjBMZ0JINHdlSHczaUg2b1VmWGRaak5acGpOWm1qYk5sY3htem90VXlHVDNLTmF0TlNWMFU1MWFoQUxqY1g1dkdod3JmenVMdVRlWFZobjRoemZ3eG1CV29GM0lTZkY5QjdXV0tpeGtLNGszemNIdXhodTlIRzhEUFR5QWZUMmJSajE4Q1l1N21rdDVObzF5TjE3Y0I1QXZ3NVBSQlNtc1JBTlF0TmFnV2tzWUEwTUZOWVlXTytoM3FHMUJuN28wYllOckFRWHhvcUJRUXozaXc1TituNGtNZW9sTHN5WkpKMEdhUklzdTFReElYMHBRbzdRWTQ4K0FtTmJXR1B4OG11dll4alcrUnRFbzRZUVFzNFBSUTBoaEV5UUZNNFVTM1pKRWlER3dtc293UXhWR0VnTVZOT1JtQWs1SXo0dWFsa2NtcFJmVTVkWWRzN2wzSm0wcmU5NzdPenNZTFZhNGZYWFg4Y2pqenlDWVJodzVjb1ZYTGh3QWQ1N0hCNGU0czZkT3hpR0lSUVh1SGNYQXNIK2hZdG91dzd6blYycyt4N3IxUnEzYnQrRjZpMTBiWXZGWW9IOS9YMTBYWmVGeUtZMWFWSS9OeFVOcUlYT0NmR0Q0RjFaRTRvbGFJakZnN0ZORUNtaGNGd282eXdoL016N0lDQ2dIa0J3UnpEMElZVFBHNGhZV0E5NGF5QVhMMERiVUViYXhaRlBDM1RpNGdVTXpnVkhSeFV5ck5ETVp0RmhBWXhiQjIwaHdZa3p4cUF4QW5XS3RtbmcrelZtamNYTVdQVHJGVnBqWUkzQW1KQXZZNHdFQjBkTUZEUlI1SnBZbWpxR3V4VlZram9XaFBEeDBUR3NCUzVkdklqSHJqMkdXZGRndG5zUnI3NTVFK2o3NE5vUVFnaDVLQ2hxQ0NIa1ZGTHFObUpGcjdKU3ZFWUxwNXErNHY5bjcxMS9KTW5PTTcvZnVVUkVYaXFycXJ1citqSXpQVE1ja3NQaFRhTElwU1NMSzhPaWpZV3h1MTVKV05qR1lyMkEveXAvTVdCLzlBZkRYdXhLc0wzQXlyQzFraGFTck5XU0ZNa1pEamt6bk9udTZxNTdaV1ZtWE03Tkg4Nkp5S3pzSG9sTkxXQURQTDlCVFdWblJrWkdSd1RRNThuM2ZaNTNLT3VraXNLNjhXbGpqMXVlRkd2dDBIcldSemhEOU1tVVpjbHl1Y1E1eCtIaElZZUhoeHdjSEJCQzRPam9pSzdycU9zYWtGalQ0VXlYdkI2QzZhUkNkNUx4YU1UT2JNWmlWYk5hekdrdXJ6aS91R0kwS3RuZjM0dnRXRVZCb2ZSUVhkcXM1bXlLbnUzS2pmZit1Zmsxc2FJbGgvWXpKY0JMOEVrWXhBNnRnQ2I2Wm1KUVFFRDRkS2FVZ3ZFSVlTMTZQQUZSUTl0QUg0VHcrbjNDMVFvWFlrVkkrSUJINEszSGZmQnhuUHZqSE1vWXBJeXpaS3F5SEh3MXJtM3hYWXN1ZFp5eDAzbEdXdUZjU2tPVGtxWlpvVk9hbWZmUlJ5V1N1T21UOFZTS1h4YnArRU1TTDc0L2l4c3RmMzJiNG5RbkJnVzAxdktUbjM2Q2RSNGJIRjFUTTNocFJIOHpaVEtaVE9abHlLSW1rOGxrWGtCS0FvNFJ3V3hXTTlKWC9YMm4wZFpRVHJFWlh6VzBKTjAwMHZkLzduOWJheW1LWXBoZE14cU5obTJycXFJc3k2R043T0RnZ0xadHVicTY0dno4UExhRUNXaTdqcEZwQ2NTQm5aUHhpT2w0alBNZTd3UFRjVW05TTZhdVc1Wk55NnBwV1R3OVF3U0hGakRkbWJBejNXRXltUXd0YnIxbloxUFliQXFkN1VwUFgrSHg2UlNsb0dLazFMRXRUaWxjaUZVc0x4eFNKS0VRQ3pSUkJLWGtNU2RBN2t4aTVMS1doRUpBVlVEVDBEWngvc3htNnBoekh0b21ubi9USWc4UDRhT1BLSlNpMUJxQ2o0SW5lT1JpaFZJYVp5MlZVZ1RUb0lXZ1VBcnZESVhTY1g2TmtDZ2xZOHNjL2Q5WjluY0IvUkJQS2FNTEpvMjQyZEFrc1JvRklFSWcvVFd4RGk0dkwrSTlNSGlQSkNJUVp5SDlyZS9lVENhVCtjVWppNXBNSnBQWm9wODdBeHVMMUpEOE5YN2pjVmo3VDI0UVFtby9XMWRxcXFvYVVzejY2c3ltV2Q4WUEwQlpsclJ0UzFWVlF6VkVLWVZ6anFacG1NL25HR09HMlRjUUY4WE91cmhvVDBlOFdxMjRmZnNPUWdpTWlUNlJVVld5TzUxZ3ZXZTFhamlmTDZpYmp1dTY0ZnpaSlZwZU1pb2trMUhGN1Z1M21NMW1GR1Vad3d0SVlpUjlabjlzbTZLbXI5ckk0WndSSzEweXhvaUZzc0E0SDNPZUNVZ1Z2UzJJZ3VSQ3dZbEFNSWFnRkxLcElYaTBCS1VGT0V2ZE5kQ2FRUUFKSVVBcmhKS1lTVVc0RkZFMTFIVktMa3ZYd2p1RXNVam5VWTBoRkEyRmdtQWNBaEhiejZ4RnBXc21wYUNzU29KM0tDblpuZTJpQzBuYmRnU2Y1aFVKQ2FuSzFJZEN4TCtaWnoxOWxFSFk5UDJKNjNzclZyWFd3dmZudm1Vem1Vem1GNTRzYWpLWlRHYUxvVVZza0RRQklVVnNNUkxSKyszOXB1enB0Ky9mRVc0c1ZJVVFmT1l6bjJFMEduRnhjY0dISDM2SWM0N0paRUpkMTBQVnd4Z3poQVAwZ1FIT1JiRmlyUjA4TkFEeitYdzl0MGFvUVhoNTUrazZnOVlhSWNRUU5OQkhSQnRqME01UmFzWGViSUoxanNXcTRmVGltb3Y1aXROVlRaalBlWHh5eGFUUzdPNk0yTi9iWjNkM2wvRjRqTmJ4bjQzdDlyUWJsWngrNWQ3UGJSRXlMdDZMZ2tJSGpQTVk1M0JLVXhJdzNtT1Z4SVNRNXM5SWhDeVFlS1NHMWNVRnhocjJTc1grZk1TcXN6UkswRWhvQzhGU1FJT2dWaElwd1ZzUDEzT0VsRGhqc0YwYmZWSFdJVVBBZHkyRm14QWFnd3Flc2lod3BrTUxFRklpUTR4K2hvQTFqcjNkR1E4ZlBveXBCOERaNlZsTVhZczVCQWdwS0tRZVpoZHQxT2ZpZjczTkpwMldzbERjdm4wTDYySnkzYXB1d0svRHc3TzJ5V1F5bVpjbmk1cE1KcFBaSWlSZnpMQkFSNlRLUkJnaW0rTjJ3LzlJdldnYkZZcEVpZ0l1eXhLSWxaZ1FBdFphdlBlTVJpUGF0aDJFVGRkMVRDYVRRY2lNeDJPTU1ZUDRXYTFXZ3dEcXF6dEN4dDR0N3ozV1dhUVV3ekZ2VjFLMlAxOHBSUWllU1hXYk4xODd4SFNPWjJlWFBEdWJNMTgxbkQ5ZFVCeGRNaDFwSnBNeGUzc3pidDNlWnpxWkRoSFVMNnhXc1JsYkRRSUprOWhXNTN6QWVrZEE0a3FGOVFIcjNOb25JeVhCZTZTV25GL01PVHE3NHRvRjlxem5LOEx6OW5qTWNpUlllYmhHYzJVRDE5YXhDSTVhQ1l3WGVCZUhwWHJuc0oySndRN1dFYnhCaFlwZ0xVSUV0SkE0WTlNL2hnS1I0cmhqS3AxQkNJRk9zMzhRWVpnRDFDZWdLU21aVENhc2xxczRmRk5FTVR5azV2VlNKUWlhdWtFS1QxWHVzcjkvaTFGVjBqckpqMy84Zm16VDYrKzlUQ2FUeWJ3MFdkUmtNcG5NYy9SaXB2KytuYldIZXlNY1lNM2FSQk9GVUp4cjByL2l2ZWZKa3lmczcrOXpmSHg4SXhyWldrdFZWYlJ0TzRpQXRtMlpUQ1kzVFBoTjB3QU1LV245OHlwNWF1ZzlNTTVpOEN5WGdyMjkzUnZCQkgyN1dGL2hjVDd3by9kL3pOWEZCVVZSTU4yWjh1b3JyL0xXdy9zOGZIQ0FkWjdscXVIaytJeVRreXVlUHAxejlNa0pPenNWTzdNeDQrbVkvZHUzMk4vYlp6cWRvTlQ2bjVUZUlDK2tSQUhDV3VTb1RGSEhZVENYT0RIQ2g0QnhMbGJDQWxFMCtrQXBCZWNmWDZLdkxya2JRSG5EZTdkMmVhYzc0NVU3ZDVpN3dKVXNPRFdlaXpaUW1aWjVWZEI0UjJmQkpySGxuRVVLRWR2TEJBZ1BDdUlRenE2T2NSQUNoQWlVS2xhSXJMRXBDQ0N3WEM2WXo2OFFFczdQejJQQWdITklJU21xaXFacFVFb1NnbDhQMEF3TWdxNlBlYTVHSlFpdzF2UFRUeDRsOFJid3pxU2JLNHFsTEdzeW1Vem01Y21pSnBQSlpMYVFzbThuWTEyeENTRWxuZ0VoaGdmMEhodm5ZZ3BZSERFaUFZZVVLblZnU1lxaTRPVGtoTE96c3h1REsyR2RmamFaVEFiaEFxQ1VvbTNib2JKU0ZBVjFYUThWSDBMMHBLeDlIQUxySFUxbnFNcUNJbmphdGsyYmhxR1M0cHpEdTBCck92N3lPOS9sN09vQ2JTMVZWWEp5QXRmWDEzenhpMTlrZjI4dlZvcXFnb1A5R1c5L3p1T3M0K2p4VXg1OTlJU2pEMC9SV3ZCbzlJanhiRXhaVlR4NDVRR0hCNGZzN2UybFJMY1lnNndCR1J5cUttTVFBSUtyNndVLy91RVBDTldJdHg2K3pyMzlXWXhoRG9DTGMyTzY2MHZNNVNXNnJQaXRWL2FwTHhmOCtmNk1QemtQL0RQcG1TbkpXQkUvQjBsb0hGNkMxQkpNN1BjeWlCamg3S0t2Uml1SkVvSmdMYjR6VkZJU25JMitHcVdRVW1BNmsrYlJBTVEvUDNyOG1JQkhDb2t1Q2xiTEphUHhpTFkxN096T3VEZzdXdzhlVGRkREVoQmhMWUg3NkdkSG9HbnExTGlZcWo1cjFaeUhiMll5bWN6UFFSWTFtVXdtczRXUU1jZHFHS1lvQWlIRVJiSllwd1VRWjZxQVFxYnhKR0w0cHQ0NlIxV1ZRNXBaTDFJMkJVMy9lRE1rb1BmTWJBKzc5QnNtL2Rsc052aHRqREhEUEJ6dkE5WUh0SE5ZWTJpYUtHcDZYMDVzYVhNc214VW5KNmRZWjBFV1hEcEgxUmdxQWxmbjU3ejMzby80K3E5OGphSW9odlkwRmNBWG5zOTgvazNlZU90MVZvc2xweWZuL1BRbkg3RzhibWc2Uy9QVFJ6dzZPbVk4SHJHL08rUHV3UjMyZDNlWlZnV1ZrcFJWQlFTZVBUdm0zLzNWOXhHckJhTzlmYjc3M2c5NTU4MDNlUHZocTR3THpkWFpLYzlPVHFuYUZWSUkzcDRXUFB2T24zSGRLQjYybm4veStmdUlVT0tONTNpKzVGcU82SzVYckZZdG9oaFJhb0V0UzRLTkFxRjFJVlhhQXZpVWdCWThRb1RobWlvVlJaaTFGblhEc2QrM2tubWtqQUtxYVZwR1ZZVnpIbDFvcnErdTRxYjluS0lRd3lZR1FiT1JpQmZXdDFUOHMxZ0xvUTM1ODdlN2dUT1pUT1lYa0N4cU1wbE01am5FNEpjWjRweERIOHU4NFIwSlNleUVtSFRtQnk4T0ZFV0JzNWJwem95bWFhaXFhdkRQdkloZXpHaXRjYzROVlJybjNJMlVOQ0VFbzlGbzhMTEVtR0xTRUZDZmZESUZ5K1dDMld5R3RURTVyZXM2bXFiaGFqN242ZWs1STYyNFdqWFUxdkRMbjN1THJ1djQ1UEVqcmxjMTR2eWM5My84WXo3MzJjOE9iWGRTcXRqcUJxaENNZHVkOGYxMzMyVVpXblp2NzZOMXdmWFZPYzFxU2Iwc2FZM2g1T3dNNFR6dC9KSTNEdy80eG0vK0JtVlo4UGpvaUtNbmorbWM1SmZ1M2VQT2RBZnZIYXZWa252MzdtS1U1SE1QWDJWeWRzci9XWC9NZEdmS1oxKzd6NSsrZDRSZUx2bVQ3MytFcUQ3ZzRHQ2ZCWkluTHA2UHc5bVl1Vk1zcmNVS2kxUHhlRHVaaHFTR0VFTWVVbXVaQkx4MUZGS2h0Y0tZRGpub2tIWDdZQ0NnbEdJMHFsaXRhcWJUTWZXeXBpZzBxK1IxQ21IZDVqZmNHeHN0aUJ1M1ZueDU2L20rK3l5VHlXUXlQeC95LytzRHlHUXltZi8vRVZ2THBKRHhHL2NiclVFcGVuZHR1WWxqYTBSSXRSMVBFQUZqSElYV09HZloyOXVqYVpwb09rOWlSSWpuVjdEZSsyRWJhKzBnZ1ByVXNWN0U5Sldkdm9JVFI0VEcxamhqTEl0bGd5b3FqTFdEaDhZWXc5WFZGWXZGZ3N1ekU2NnZsNWpndVRPWmNqMi9wQVlldlA0bXJmTjBiY2ZUcDgrNHZMcWlxUnVhcHFWZXJXaWFCbU1NOC9tY1AvcmpQK0hveVdOMjkyNnhXSzc0L3ZlK3g4ZEh6M2gwY3NKUFAvNllEOTk5bDg0NG5JZW1zL3paOTc3TGYvZmYvNC84NlovL085cTI0Y09mZk1oWXd2dnYvWWk5VWNtem8yT2E1UXFCNXpPdjNPY0xiN3pLbm5NVVR4NGoybzcvNWgvOUE1N3UzTVBzVGZtanVlWEowd3NXWjZlY0h6OWpyNTd6MVZmdmNuZi9GanRWUVpIYXZBUVF2TU5iaTJqNndhVHBQQm9UZlRFeW51OGhkQUVHeFNIU1JWWlNVaFlWaThVU3BSU3IxUXBkYUpxMlNkZE1EdTFxdlk4bXBQdWwzK0ZHcVBOR3ByTkk5dzVKRVBkSmNmOGg3K1ZNSnBQNXhTQlhhaktaVEdZYjBYOC83L0hCcDZqbWdCL0VRMGhoWit2bzN2VUNsclJvOVRSTnkydzBZclZhTVpsTWhpR2IzdnRoRWIyTk1XWVl1T21jR3hiY1FnaktNcmF6emVmeklUQkFLUlUvTWdSYzhPQWRVdW80VTJaRDBDd1dDOXEyVGI4N0N0MmdWVUhUZFl5VlFJZUFDNEZwVmVLOHAyMGFycSt2NDB5Vy9yUVF4ZGpIbjN6TWZENW45OVlkbXJiaC9QS1MyWjA3ak1ZamlrSlRKYy9KazA5K3lzSGR1eno4L0djNStxbWdzM0UyejQvZWU1KzJiWGh0ZDh6NDlpMSsvMS8vMzV3OWU4YlpCdzk1L1ovOGw5eSt0VWQ5UFdmbE8vekJIVDVaZGFoQzgrWFB2ODRQTzg5cnkwY2MzTnZqOE9BMm4zdnJMVlpxeEVubkVGMkszZzdSUStPc3BiTVdXWllJR1MrcnNSMGpNWWxpVlVxVUJHZE5tbW5UcTlYMWZTQlRMSFpuREtOcWhBK2VzcXF3eGlaQm1TNjUySGhmSUxZc0RuSE9nOFM2Y2EySDZPdmhubHVIUVdjeW1Vem01Y2lpSnBQSlpMWVFvbzlEN3IwejYyYWhkWGlBeDZkcDhCS0JGNEcrOHloV2N5USttZlduMHluR21HR3daaC94M0hVZElZUmhOazNYZFNpbGhtMzcrT0ErZXJrWE9DRUUyclpkejZEcGp6SUVnb0R4cUtScEdycXVveXFMNGZGaXNXQzVYTkoxTFkyU3pQYkhmUERzbUdKL2w0bjNTSzJqYjhlRDkxRU1MWmRMakRXRUVGdmpGdGRMemk4dXNNRlRLY25sNVJXN3N4MUdreG5MeTFPa1U3Uk53eHR2ZlpabXRlVDlIL3lRYmxuejhPNGQvSGpHYURybDR1S0MyenU3bkVoRjhleUNiMzMxSGQ0ckJYL3gvaVArczhlUG1UakRSNTk4d242OTR2WFZKZDg1UHVlVG8yUCswOE1kamg2ZGN6cTl4WC83eTUvaHptdjNPZE5qMnRvQThab0VINGI0YmV2ZDBBNFdyMm42VFVCS1FWV1V1RzRWRTlGU0NVVnBCVzdkUWpaT0FRNkZMbWk3bGtJcnJIV1lyb3N0aCttQ3gzazBnZUVtNE9Zd3pSRFN3RTdXTFcwaXJHY2lEYWx2bVV3bWsvbTV5S0ltazhsa1hraHNPeHRFekhQZnFzY1VyeEI4S3N3azAzbjZabDdwR0RZQXNGd3VCMkV6R28ybzYzb0lEMUJLOGVhYmJ6S1pURGc1T2VIazVHUVlsRGtlajRFWUlDQ2xwRzNiSVR6Z1JndGJNcklINzdIT2NYWTVaMVRxRkE3Z0J6K05jdzVuTGFack9hOWJoRks4ZHU4dWo0NmVjckRUTXR2WjRiTHBtQmFLaVpTc2xrdVdRcUNseEtYcTB1WDVHYXU2cHB6c1VIY21WanZLaXN1cmMwSUFaeXlsRkh6MDNydFVvekgzSDd6Q3lla0pDNlVKOVRNZTN2b2xGazNIaFJweDhmRVp2LzMxTC9MZy9tMHVGelUvK1BFVC9wZC85Y2ZjMXBhLzl4Ly9HdmYyOS9tVnIzMmVmL3ZkSi94UGYvQ24vRmR2M2VkYlAzbVgxZjR1LzhOM0h2SE5HcjcwenBzNDc3RUVUUEIwSWRCNWovVU83OU1sRTRMZ0hGcUFsaElsQlVwSWpET3hWUzBFeXJMa3dZTzdWRnB6ZlBTRXRtMFlqMFkwVFl1VUN1YzlaVm1rYzJyalBSRDZGalg2S1p6ckFacERDeHZEOVZyUE1ncnJxT2QrZTlFWENFTTIxMlF5bWN6UFFSWTFtVXdtczBVVURodUdtWnQ5WmZTVm0vNVBQdG4wKzZwQUNCNWpiRXBLaTIvdmpmL1cyaHV0WmFQUmlLcXFDQ0Z3NjlZdFRrOVBid3ppSEkxR2FkYUtRMG81L0tnVTU5eC9ScXdxeFVwRldhbzRseVV0d1B2VXRCQ2diVHZxVlkzU21xTW5UN2ovQUc3ZHZzMmlYbkgrOUlTeUt1TVFUMlA0NlpNamd2ZU1SaFc3MHlsUFQ4L0FkWXlxTVczYjBMZ1F0dytlcjM3aGJaUUFaeDJydHVQbzBTUEtva1FxVFdjTTNqanNxcUZwRFpLQU00Nmlydm5rb3c4SjUwZjg4UThmMDhxS0owK08rUFovOFZ2Y3YzdkF4ZEVScWlqNFR4N00rSmNmMTN5bFBPSGVwR1RuOVh2ODhKTXJMbHRMYlFPMUQ2eXNqNCt0cDNHQnpvUDFQclVNUnB4M01ka3N4R3VsMGp3aEthQ3NTbFE2bjNmdTNPYjQrQm5HbVBpY1hMK242N3JCYjlPM0hvb1U0QncxU2hJdG01Rm5BK0ZHRjlwbTJsa0lVUWdGWHZDMlRDYVR5ZnlOWkZHVHlXUXlXd3p6UTdaRXpMRFk5Q2s1aTM1MlRVQ0t1TFQxZ3hoYXYxY0llYVA2VXRjMVZWVU43V2ROMHpDZFRqazlQVVZyamRaNkNBbm9xenU5ZDZZWE5adXgwRkpLL0RCUHh6TWVWelIxUTl0MWpPd0lhNk93V2EyV1dHdVFRdEsyTWJqZ293OSt6UDFYWHVPMVYxN0ZHc1BsMlJsYWFjcHFSTE9xZWZQVkIxaHJlZnJzR0NVbDFucjBWSE5WdDZ5NmpvdnpjKzRmM0dGbk1rWkpnZFlscjQzSHpDL09DY1R3Z3dmMzdySlNKU2NYYy83cTNmZG9selZPVjZ5ODRFZnYvWWo2OW94LytIZC9qZS85NEgxMnBPWCt3VDQ3a3dsLzhlUDNVVnJ6enF0MythQTk1My8xdTN6enkyL3cwL2sxUjdYaks0VmlZUnpYRmhZMnNMQ2VsUXUwMXVPRnhIczNKSkRKcENka24xS1hycVVVa2xMSEtwaHpIaTBseDhjbkdCTm45d3lYUExqQjI4U0diT0ZUV3NhQ2lPMW8yNi8ycVdvaHJOOHJOMXNiKzJwTkpwUEpaRjZLbkg2V3lXUXlXOGplOVJDU2NYdUl4T28za0RjTTNmRmIrN0RSa2hSTjZNTlFFdFpKWlczYk1oNlBDU0ZRVlJYV1dqNzY2Q1BlZSs4OXJxNnUwRHArMXpRZWo1RnBjT2RvTktJc1M3VFdRNFZtVTloSUVhZlpFK0o4bk5Pemk5UXUxbUdzR2RyUCtwYTE2WFNIc2hnaEVDaXBPSDMybFBmZS9RR1BQL3dKZGJQQ0JZZkVJYjNsNHV5TXhkVVYxblE0MjdHM055TjR6K0x5bk11blQvRHpTMFpTOE9USlk2d0xWTlVvcG9vSmlVQlFGQ1g3MHluM3BpT2traHlmWDFCS2d6Q09zUklJRkYvN08zK0hmL3E3LzRoZitzSm5lZmIwR2Fjbko3enh4cHNjdnZrV3JkSXNyeTc0N2RmM3VhTTYvdVdkdXp3K3ZlSzFlN2M1dUgrSFUyTTVONTRyNDFsWVIrc0NMb0RwT2tnK0Z4bjZlVEJ4Y0thVUFweFBiWUlLSHdKS2F4NDlmc3pIang1aHJCblM1cXgxNmJmaFJ1UWRhdy9NVU16clZZbm9CNktHRzFVWDBTZWhpYkRsdDBuUjRhUkk4TC90RFp6SlpESy9nR1JSazhsa01wOUszMDZXOUVuNmlZdlF1SXJ0NDVSRHFwUUFJQVNGMWpkTTZyMEFjYzROQXNNNU4vaGx2UGVNeDJPTU1SaGprRktpdGVidTNidmN2MytmTzNmdURLTG1SdXNaNjRqcHZnQXhya3FjdFZocmNjNE5LV2plK3lpYUJFZ1pxeWpldWVnNXNSWW5CT1B4QkJGZ3ZsaWhwZVRvNkNuSHA2Y1VWWVhwRE9QSkRoS0JiUnBldlh1WG5aMGRBSmFMSlJjWDU3UXA5bG1rdGkzckxIWGI4WTNQdlVFSUFSc1Vyenk0ejBGb0tGUkJJMHIrOG52dmNubDV6dU5uWnh6dTcvSDFyM3daNnl5LzhxdS95dTJEQXhadHgrWDhpcStNNERmcWExNTU2dzArOS9hYlhNbUtaMjNnM01PMWg1VUxkSUNERzVXc250RjR4R1E4Wm5jMkd5cGZ6bnVjamVkR1NnSEJvNVFlS2lwU3lZM1pRbXRULzJZbDcwYTMyTWFzb3B2aVJCQ0NJS1NLWHVqYjB6YkQxdEwvY3ZkWkpwUEp2RHk1L1N5VHlXUzJHUXo0SXMybTZWdU90bUo0dDJONk45dUdYakNIcHFmM3lQUnBhSEZ6d1dxMVlqUWFEU0pJYTgxc05xTXN5eUV4YlZNODlkdkZSSzgrTENCRTRSSUNYZHRGUDAxcVVWdS9oL1graWdJaEpZVlNxVG9rS0FvZEt4TktNOXZmUTJtTmN3WWYvTkE2TjZwS1Zxc1ZuUS9VVFlNTERuV2hxSXFLMmU0TUpRWE5xcUUxQnVjOHQvZjN1YlV6NXNuSk9lUFhYdVBiRDEvbFgvejdqL25hTzIraDZnVy8vd2QveUs5ODZYTjgrNS85TGxwRXNhRUx6VmUrOUZXK0l6U241eGVZK1pLRGkxTWVQbnpJcWlnNXRvRzU5ZFFvbWlCd2cxZ0k2NWJBTkZoSXNHN2RrMG9oQVVlY01STkZvc0FhanhjQ0VUeFNxOEZiRksvMDg1SE0vUjJ3YmlwYnA5REZYQUJKWDhCYmh6VVBEV2hwQjcwWFIzeUtEeWVUeVdReVB3dFoxR1F5bWN3V2doUm10c0VnYVBvTmhnbnlmaDBRc0xHZ2pzYjlUOW0vRUZockFXNUVPenZuNkxwdUNCUVlqVVlzbDB2S01wcjNlMUhqdlIvTS84TSswNkg1NERnOXY2UXNGRHBWZ0lRUXFGSWpsYVlzWTh1YmxKS3lxbUtWeG9lWUNLYlVJTFoyZC9maWRrcmluQVBFV2pBQjQ5R1kwNHNMaXNsT0hFclpLcnlMRllxaUxObVo3VkRYTFFSUDAzWDgzci81TTZaVkNRR2VYamQ4NmRVRGZ2M1ZXM3ovK3ovZ24vN1h2OFBoclQzMmxHQzZzOFA4NHBLUjg2eFdobXRaY1BET1Z3aG5sN1JOaDBleDBDV3JJREhwT3ZuZ0NjNkRWcW10VEE1RExYdXhJSVRFbUJaWGF1Z01ObmlFRHhnZnEwcHQ2MURwT3NxVVZHWk50NzcrZlJ4MEVFTVlBRUVNczRvQ1VTeUtRUVFEd1FOOXErSzZ5alBjUThNVDZSMHlmbTV1UDh0a01wbVhKNHVhVENhVDJhWTNnL2Z0Wm9QNW4yRXgybGRIK2xBQkh5Q3dNYWd5aE5oQ1ZxemIwTFp4THZvMWlxSVlobkgyVlp6UmFEVE1wWm5QNTR4R0kyYXpHZDU3bXRUaWRVUFlwTGFsNEFQVHlaZ1FYRnpWUjdjK0FvRldtbERBZUF5ZE5WaHJNVjJIMGhxbHhOQ0toUTlZYTlGYTR4dkxhRHBGSWZHaVpyVmNzcmU3eDNTNncrWFZITzhjbmJPRU5yNVhLY1hGeFFXM2J1MXplWFZGYXdxS0FqNTZkc3JpNUlnSHI3M093ZUVocWhyeHJTKzh5VnR2UGVURG4zN015ZkdZYjMvamx6bStuTE80WGlBbkV6NWV0YXhhUjIwc1hUbWlSZEVnNkpBWUgySmxKaEJERWdoNEY3UE9RdXJqNmsrN1RNTEdXc3Q4UGtkWlR6R2VvRVZVUHM0NXRJd1hWa2xGV1dycWVoVzlMNlNwbmNHbi9ZbWg0aE5jZkU0RHhnaWtVa09RUUg5TkJqWjF6VmFMV1Q4ako2eHZ1RXdtazhtOEpGblVaREtaekF1SmJWMXVvK0lpeEtBY1VpVkdEQldkNSt6ZHlUT2paRndVcjVPemJ1SmNGQUtqMFdpWVE5UDdab3Fpb0N4TFpyTVp1N3U3YUsxdkRORnMyM2FyRlkwMEpGTWhndVI2dWRpb0dNWHdBcVVrWG11VTl3UVpFRldGUUNDVmpFTS90YVJyRzl4eXdhdWYrUXo3QjRlY25KMVRDTXYwN2oxYTYyaTZGZ1NNUnhXTHpvRFdMQll4V1UwQWUzdjdqTXBEN2g0ZTh1elp1eGdmS3lsVlZmS2wxdy81elYvL0JxWDNtRTgrNHMwdnY4UG5QdmQ1ams4dmVPTndEOVBVM0tvT3FFUGZqQlVYKzYwUExJV2tIWTFwMm83V1dGb0JLK2RaZWtIdEFtMFFHQ214SWNTRXN5QVFVaUJWRkM5U0twUzRXU3JwS3kwUUF4ZUVralJOSFN0WWZRM21aa1lFWlZYU0xGZjROS1RVQjdCcEpsQWY4WnppSXRhUHRnbzFnKzRSNjVaR3NTMmlNNWxNSnZNems0TUNNcGxNWm90K29kbTNiZ21pV3ZEZUQ0bG12WGNDVWd0YWFuWHEyOVI4U3R4cU96TWttQTMrbDYzS1RWOTE2WWR0OWpITldtdXFxbUp2YjQ4N2QrNXc3OTQ5N3R5NXc4N096aEF3QUgxVWNjTmd5Q1VBQUNBQVNVUkJWRXJjQ29GbnowNDR2N2hNMVlGWXVSQWl6bVFSSWlhcWFhMlJTdUtkd3hyRGFya0Faems4dUVNQjdPM3ZZb0VQUHZ3QWJ3MHlKWVhOZGlZMGJZZHhGZ1NVV21FRGFDWHBPa05kTC9IZUlxWGdyVGNlWWszSGFuRkZVYy9aMzZtWVRzYnN6WGI0d3R1ZjUxZmUraXhWVWZJbmYvSkgrSzdHV0VOVlZxaENvNVZnZjF3eExqUTJ3SVh4WEtpUzg5MDlUbVhKc2ZHY0JNbWxEU3l0cGZNQnJ3b1lqUkR5cGlCU3VtQThIak1handnaHBJcEtQSE9pbjNvcDVkRDJGL3hONFRQTWx5RlE2SkttcmxQVnBoZU1QdDRSL1pCVytyazJyQlAwTnZhNHBhdmlxMUp1bEcreXJ5YVR5V1JlbGx5cHlXUXltUmNoQkVLbzJNYlZaMVdsVGlRZkJ2Zk0ydHk5VVRIeHFXVFNhNWZWYXNWNFBHWThIZzkrbXI3ZHJLZnJPb1FRbEdWSlVSVERUMW1XMFpnL0dqR1pUQWdoVUJRRktyVTZiU2FnOWUxTHM5a01wVkxJZ1Z3YjRiWFdPTytUV1Y0UzJrQ2hDNXd6Z09MZTRWMjh0WHptN2JleDF2SCtCeitoS2t1bWt5bFlRMk1OSnllbjdPenRNWmxNRUFqT3o4OEoxakRTSmEyekdHdXA2eFhMNVpMbGNzblh2LzdMZlBUQkIvejJ0Lzh1Lzl2LzlVY2NIaHd3S3Nzb0t0cVd6MzdwSGI3MHhTL3c1Tmt4WGRzaHRFYWx1VDQreEdHYUo0M2hhZXN3NHdKYmxUUkMwUGlBUlJGOEZKQkNTT1NvUUkzR2lETVpoVWtTSzdvc3dEcTBWSGlwMEVvaCt4UTVRSVdBVXBLbWJmdFVia1RTTVVMQ3FLeFNUTGVnYVZicHV2WnpnWHE5RTVJWEp4RjRZV1Z1NC9ZaXZTM2RQc21qMDZ1aFRDYVR5YndVV2RSa01wbk1pL0JwY29qWXlENExiRlZad28xZndKQk9KcVdnS29vNGpSNkdTT1ZldVBSQkFmMTdwSlJEaTVwU0Nwc2ltWHNCMUxZdFNpbTZyaHVDQXRhdFp4SmtNcTBMUVZXVmFDV1lYMStqa3FncGlvSkd0a01jdEZ0NUpwTUpiVk1UVTUwRldrbGtNVVpLUldkcXFqS0tKeVVsMDkwWnA4Zkh2UEx3Tlp6M3RDbVdXa3JKem5qRStma1p0Ky9kWjJlNmcvTWU2eHk3ZTN2OCtWLzhCYi81elcvdzJiYyt3L2svL3owZTNEMmtybGQ0TjhOUEo1d2NQK1BveVJQKzh2dnY0cm9hNVR4dnZQRVp2dnpWcitDbHBuR2UxbmtnMEJxSGM0RldTRG9Qcm00SW5jRXJqZkVPMjFtc01EZ0VudWhyUWlvYW9SaUhLTGg4OEJqcjBHV0lLUVBCSTBMQWVJK0tHUUJ4Ym8zb1BUWWE1enpCZThxcUhNNjVWQXFkWXJ1RkVIUnRqT0VlZkRFYnNuZnpGaGxxUDhNVDYyQUIwVytZTlUwbWs4bThORm5VWkRLWnpCYTlkMGFFdERBZXZrNVBpVm8zQmlRR2hJekpZSVBJSVBwcG5IWE1xb3F1aXlsYW0vNFhZQml1cWJXbWFacGhtMTYwT09kbzI1YjVmSTZVa3NWaVFkZDFMSmZMSVRFdHRsUEpsUElWaGRmRnhRV2p0QUNQbFJwTldRcktLZzZrOU40akVYaG5nVGdFdEd0YjJxNmxMRXFVMXV6c3pCRFBudUdDWjE0djZOcUcrN2YyT0xxNlJtdEZYVGRNZG5iUXhZSzY2OWgvOVhVKy8vWVhlT1dWQit4TUp1eE9KL3pWOTc3TDcvejkvNXpkMll6Zit6LytnSzk5OVV2czdFd0kzbk4yZnM3UjkvNDkvOCtISC9PSFAzN0dibkRjTFZwbU8yUGVlLzlEL3UzM3ZzTS8vdDEvakJLQ3NWWk1mR3psNjV5ajlZRXVnRGNkemxxOGtCZ1hjS3NhNDRpaXhyc2hTaG5UY1gyOW9Hd2JLcDJxSVdLdEhnYmpmZ0NsRldOZDByWk5xaFo1aElnemJieDNRMXp6ZEdmSzFjVVZFQVVzZmRWTXhMcWVsUDBFSTI3RWU2ZXNnVUc0U0RiZU95UlBaRldUeVdReUwwc1dOWmxNSnJQRlp0dFEzMjUyWStXN1JmQ2JzYzd4UnlwTlVSYUVFQ2pMY29oS0JtaWFCaWtsbzlHSThYZzhCQVAwM3BwZTBQUVZtdXZyYTR5SjNweCtlR2UvYlFnQkpTVlNxbUVCUFo1TUtMVUNFZE84MFBIWXRJN2J0RzJIMW9LdWMxSFFkQjNPZXpwalFFU2ZUVlZWN096c1VEY04zYXBCVDZZOE9iK2dHbzM1OEpOSFZHV0YxZ1hqeVE3am1lVDJ2WHZzekhiUVdqTWFqeWlMZ3QvNjFuL0U3dTZNK2ZrNVY5ZHpmdnNmL2oxVzF3dFdwdVdURDg5NCt2NzcvT0RvaWxzNERuWmdyTWNvWFRMMm5ucCt6ZS8vNy8rS2IvejZiekNTSlZvSXBIY3gzU3hFNGVJOFdCL3dRV0tGd0RpTGNSYXJOYzRGaFBlb2FvUXpKcmJiQ1RET1VZam9RaHBrVFFBa1ZFVkpXUlpVUld4UE0xMkxzWVpDYTRSVU9PZFJVc1ZXdGJxaHFxcGh3S2sxQnVNTXZXS0prUUZEYnhsRFBCME1vbGowZnFlUVd1VmVQQW9uazhsa01qOERXZFJrTXBuTWM2empnT00zOHpJdVV3Zmhra3pocWRWb25YbTFYcEY2NzdET3BjZCtTRGZyZlRCRlVTQ2w1TjY5ZXdnaHVMaTRvR2thbHN0bHJQSTRON1NlMVhVOXpKYnA1OW4wN1d3QVFzbzRhREtWQVNiak1VckNjclhxbmVyb05HelRpaFRqbkR3NVVzcEJjQm5yR0k4RVhmS1dITnk1dzdObnh6UnR3L3pxZ3JicjhBSHE1WUsyYmRBNkR1d1VDSzZPbjNIbjhCQmpMY1pZbHM1d2VQdFZ0Qzc0N3ZlL3oyOSs4eHZVZGN2SjZURjJWYk9hWDdKY0x0Z0poazk4eWI3U0ZNcmdUWTFqakhLTzYvTUxIbjN5aUlkdnY0UHFHb1FQcWFMaFVuQkRpTUltQkd3QTR3TEdCN3pXT0IrUTNxUDM5d2hORXhQclhDQ29PR3VtN3hJVHljaXZsRVlxeGQ3ZUhtT3RXQ3lYRUFJdVhVZVJaZytWWlJTV1NtdnE1U3EyOXBWbGJCdVVPdDRIU2Z5S1RTRVRuL3IwS2t3SVViQ2wreStUeVdReUwwY1dOWmxNSnZNY0c5K2FoMzVtellZckluMnozcytGR1FvN3Zia2NLSXNpSm1rbHYwelROQ2dWMjVqNnRySFJhRFNJaTdJc1dhMVd3MnU5aU9tRmpMWDJ4dnQ3UVNPbEhJU1NEekd5dVcxYnlrSmoybTZvSW5ubmtFSlFhTTFvTktKcG1tRVdUaDlTc0ZxdGFMb1NLVHNjZ1hhNVpIVjJRalVaVTVRVmRkMmd0S1lxUzR3MVhGeWVFOWhIQkxDcTR2ejRtT2xvSEdmbHpHWXNGaXQrOHY3Ny9ObzN2azdwREkrUGoxZ3RWZ2pUc2J4ZTBMWUdTb1ZhZGZ6cVY3NUl0MXp3OU5ISDFGMU5xYWJZWUdtV0Z5ZzhsUXhJQTlJWWRKQmdMTUU2dlBOWTUzRWVuUGQ0cGZEalNidzJJV0NmSFZQTWRpQklLQ1E0dC9hMzlHMkV2YjJHZ0ZZNnhrQ25OTEtRQWdCaWk1bEsxMFZSMXpXNjBBZ2tUZHZncmNWN3g4MVNpeGgraThHYk5SU0cxbHVLZnRvUmNkWk9jUDloYnVOTUpwUDVCU0tMbWt3bWs5bGljMzVpNnVuYTZGTktDV2VESVR5WnkzdC94aENIeFRBOHM2L0tiSVlNU0NsWnJWWmNYVjJobE9MNitucG9KK3RiMERhck03M0JmNTEydHRFaUJ3Z2szZ3NLcGZEZTBUWXRSVkhFNDFBS1J3b3JFSjZxcWlqTEV1ODliZHV5czdQRDlmVTFSVkhFdjVlVW5KK2RzN3FlNDNWQmJUMkx4UVhqOFJockxhUEpCTmwxMUhYTnhmazVPNU1waGZZOCtpREdQeThPRHVudTN1WCs0VzBlUExqUHV6LzZFYVhwdUgzM050ZlhjNDZQVDFpZG5lSTZ4YkVzMFpPT1AvdzNmNHlpNU1IQk5LYWorY0N5YmJrOG0wUFhzYU1WTzlaaG5LTU5IaFVjZUQ5NFdIendCQ0dnVUlqZEtTNEVKQUlSQWw2QUZCQ3NUNVdlS0VvOU44V0ZRTEJZTHBpVUJVM1RSTytSVEcxcU1YbUFFS0N1RzhxaUlIaFAxN1hwdXZkVnZmaFliaFJiZXE5VDFNZzNyOXVhMUpJbVJZeGN5MlF5bWN4TGtVVk5KcFBKYkJQV3pvaCt5Q1pJUXVqTjU2blpMS1JrS3hHZjhkN0Z1VEJwem9uMzBadHlZOWRKMkhSZGg5YWE2K3ZyNGZrK0xDQytkeTFzK3RmN3lrMVBMM0xXNXZOWXFkRlMwU3lYS0NXSEZyTStTbnExV2xFVUJWVlZFVUpndVZ3U0NNTXNuYVpwT0QwN3BUTUc0K1BxWEVBVVBDbTlUU3VGSG8rcHFoSUNTQ2xRaGViNmVzRVBmdkFEcHBNcEIzZHU4L29yRDlqZjNlSDErL2Vvck9MczdJeENGNXgzc0R4Zk1pL3YwSjFkTTc5MUM1b2xWaytZdG9yZitmdmY1Zy8rNEYvVHRJTFRpd1dpcTlrcEord1dncVpyYVlLbkJycGVGVWlCZHhDRWpDMWNmY28yREZXUVlTWk02SitMaUNSQ3ZYTVlFK2hhUWIxWUlKWEFkaWwyVy9TL0pGSUdwdE14SVFSV3l4VkQzSGU2TDhKdzc4UjJSRW52bTBtSHNWSFZ1MUhVa1dJOVN5aTNuMlV5bWN4TGswVk5KcFBKYk5IUG84SDN3ekw3Nm8xY1YyeUVTUGFJVkYyQjlZcFZpR0hDZk51dUt5WTlmVEJBVVJRc0ZvdWg1V3h6N2d4d28zTFREKzNjM0c2ZHRwWVcwU0VPMTJ6cUZXVzVGaUY5UkhRdnNIcHhkSDE5emNIQkFhdlZDdE1aVnF0VkZDMnB3bFNXQlQ3RTBJSStwRUJyUFF3R2xjTU1uQmg2OFBibjM0N1IxRjNML1h0M09iaDFpOE03dHlud1BQbmdDTFRHR3NPQjZLRHdHT0dZNzg0b1EwZHdBYWNFcStzRi8rSi8vdWVnQkdvMHBTb3JEblluWEhlQ21aYXNyS0gyamtvS1dnbGFnSkVLS1FQaHpoMENGakdkWUFUUlorUjlqTHlHNkZzUjBidmlrVWdoOGNFaDA5RE16amljTlNnRVphRmlxaHgrRUtrQkR4Nk1NMWhyMXI3K2pkRXlJWVNoTWpOVWJUYmEwT0xtWWJoWCtvUzJFTklJejdDdGRqS1pUQ2J6czVCRlRTYVR5VHhISDY4clV0Vm1QVWh6YUVmemZoaStLZm9FSzFJYldnRFpENUQwZnBnL0E2bDFMVlZndXE0YkVyUzJHZExVdG43M2p6ZjN0NTZHRWszL0lZQ1FpbUpqUUdmZnhsWlYxVkM1NldPaWUyOVBIMERRdGkzajhSZ2dHdVZUd3BmM2dlRDlJTWg2Y1RRYWpYamxsVmVveXBMZ1BWcExidCs2eFhoVWdZQ3FySGpsd1NzY25SNVRsUVczOS9mWW5aUWMvZUJEaEFrNFo3RkJNbkZMOXZmQTFKYnBhTUl4QmJQWkRvZjd1M0Rkc1dnTlUrZFlpc0JLQ1JvQkxiSFZTMHFKVnhMWFdxVDE5SU1zNCt5ZWRON3BJNVRaR0hpNVdkR0o2cVFhajdCZG0yS2hBMktRSlg0SWlPaURJZUw1ajdIYVVvb2hLRUNFclhwTEh4RFFsNUg2MHMzbXJLSE4reStUeVdReUwwVVdOWmxNSnJPRmdGaDVnY0ZFUHJ3Z0dKNjRNUldldGE5bTg3VlArOUo5c3cxdE5Cb05zMnh1SEVmYXljMkJuemY5TlAxaERaL3BQZU5SUlZVV3RLbWRyUmMwZlF1YmtCSk5HQ290ZFYwbm41REgrOEJzZHhkU09JR3hGdTg5bmVsaWkxM3dlT3NveTRLaUtLbXFLcmFtT1krVWloQUNlL3Q3VkdXSlZocVZacmpzNzgwdzNuRXBvSmxmSWhITXhnR3JES3U2WTNSN3hwc1A3M0p4L0FTdkZMclVMSnVLQjRkM3FNcUtTblNNbFdSc0hDTVJxS1NnbEJJbEhFcElwQWlFODNQRXFDQjBYY3dlUzBFQUFSSEZST2gvaWVodDZmdkdlcjhMb0l1Q3J1MEZUWnI5TTVSa1VrMXNyVVhTK1JVb29ZZFk1cEJTenZwd0FEWms1M0JUOUNuT0d6ZEtQNnBtKzNwbk1wbE01bThtaTVwTUpwTjVJV0VqNVV6RXRpWGZLNXk0U0EzMGkrYitVWHBuYnhqdkY4Ui8zYWVFZ0RGbThMT3MzLy84Ry91V3M3NzZzbG1GaWNmcmgwcVE5MnVKSmFVY1d0R2tVcGlVNElVS0tLK1lUcWRNcDlPaGpjNWFnN1VXMFFxRWluTnJ0RlpZRjRkUHFuRnNPU09BQ3g2c3hYUXQ1ZTFiVE1lN0tkRXRWaTZrVkNncEVGNHczZG1oYlZhTXlvb3VPTWJWbUdKdmwwK096akJCMG5TZXk0VmhienlocG1CdmQ4clh2L0E2UGpDWStpVlFBRm9LdEJRVVV0THBXRW1ScWtCNkd3ZWhBaTdOOEFscFJzM1E5cFdFVmhBQ1Q0Z2hBa0lna2JFYTVTeUkrRmxyYzA2U05IMzFMZ2tTSVVRYVh0b2h4Wlp3WWQyK0dHczdZdGpQMXAwMlBJaUZ3RnlweVdReW1aY2xpNXBNSnBQWlJxeS9YeWM5R3NhTENPS2NreHRWR1pIbW5hUzRYcEVTckFJM3R0bW1GeWliTTJlMlgrOS9QbTAvSVFTRWxDbDlLN2FpMWEyaE5ZYURXL3VENTZVb2lrRVV5YW9rK0lEM2lrSVh3N0RQNkE4SmFDbnh1c0FXQmM1NXJEVXhMam45d0Rxa1FBcUIxakZrb05EeG54U3BrdGRHUkZFVEYvK3d0enVqV1Y1ejYvWnRycThsYW5mR0FzOTRVakcvdXVib2FjTmtXb0lNTkdyS1AvaldWM245elRlWU54MjFrTlRPMGdFMkNCd2lpcDBRQ0ZMaGhTQUVqejE2aXYvSmgxR00rdFEyS0RWQlJxTlVuRkVqUWVrb0l2cXdCKy94QXB6elNHNEtENUVrU1YrRzZRczNmUnVlOXo1Nmovd0xvcGhEaXBVSUVNUzZRdE9McFUxL1RYODl5WldhVENhVGVXbXlxTWxrTXBrdGhvYWdUYy8ySUM1RWFqOEtHd3ZXZnNNd2JDOVQ4dGltZ1J4ZUxHNkFRU3g4V3BYbXh2RnQrR2xFWDBraXRWa0pVRnBSbFFYVG5SMjAxbWl0aDlBQmthb1RpT2o3RVdvZGJ0RFB0SUdOK1RmU0kxWHYxWW5WcXRDM2RRV1BDS0NVSE02TlVqSjViVVQwdWlSaG81VmtQSm13dTdlTGJ4c0twYWpuNS9pbVl6cVpzRmcxQ0FVMW1tSjZoOS80K2xmNTVxOTlrOHZXY3JucXVHZ001NjNqVWlvdWcyZGxMSjN6R0E5ZWFzSllZVDc1S2Q0NmZOdUNVZ2dDMGprWVZkQzA4ZGlWVEJXYXpmUEdJTHlHSGpYNkYySjFwbitwSDQ4cHBhUXN5NkdsenhxN2tSYXd2b242aDBPcm9vaFZKOFg2ZFRZZS8wM1hQcFBKWkRJdkpvdWFUQ2FUZVJGQ2dQQ3BDMjB0VmdTYm5vY3cvRjhJQ2NGRDhBUUMxbnRHMVlpeVhNK29jZTc1Yi9ML09oR3o3YTE0a2RkaS9WNGZxeE5Db2hSSW9XNjBRMjM2YzRTUUNOVUxrelFmSlFTOEZIanJibmh3Tk9DRmlOVWc1L0hTUi9GRGlqZ1c4YWMvSC9GelpXdy9VMzBMbWtBR2hWS1NnNE1EcEhYTUx5K1FzMTNjeExFSWttY0x3OEg5Kzl5N2Y4RFh2dndWN3IvK2tLTkZ6YncyWE5RdFo3WGgzSGpPWnpNV3pyQnFMRTFyYUx6SGpDdXM5YmdrdW55Y3hJa0tBWXhEM05rbkxGZHJXNHlVYTVXUjJzNmtraWdCU2lpRXMvRjhoblJlZ3hqbUQ1VmxtVVRLK3R6V2RiMTFubVU2MThtM3N5R1VodWpuVlBrSnBPR2UvWHMyL3AvSlpES1puNTBzYWpLWlRPWlRrRUxpY004dE1ZZEt6bUFnVCtKQUNKQVM0WUVRcUpzVjFYZ0V4TVV3eEFHWW05NlkvcjJiTWMzYlNXZDlpcHBTNmthczgzcWJXREVSVXFLRVFDcU5MalJhRnpmMlExOXA2dWZ1cERnRW1md2xzYWRxTGR5a2xFTnJuUFFDTHdUT0M1QnFJN1ZMck9mbmlPakJFVktrRmpRZGY2UkFvaEJTVXVxS1YxNTl3TzVzeXJYdm1BbkpyUWVCcjM3dDYzenVzNS9sNU9xYTJhM2JmSHhWYzltMFhOWWRaM1hIV2VzNHM3Q2E3bU84eGRRZHpwZ1laSEI4Z2pFR2IzMXM4WEoyT0VZdlBEZzNXR1A2a0lBZ28wTW5lbjRVUmFrWUtZVVVIb3dpZUl2M2J1MUZrcEtpVUVBZ3VKaG9KNlhFT3BkOFZ4dm51WC9jMTJuNitPOVVwUkhwekE4NUJTSGdSUlEzV2M5a01wbk16MGNXTlpsTUpyT0ZrR3VQelBwSjFsVWIwYmVhclNzMkcxMXFTWVJFOFdHZFJZWW9Ea2FqRVVWUkRDS2xGemhsV2FLMXZoR3J2Qm5sdkNsc1h1U3A2UWMrVWltYXRpV0lnRFlkbklmMWpKV045amxDaUg0VTc0WndBU0FGSWZpTmVUbnBzMzIvQk85NzYyS1ZRYWJ0bEZZVVJVbWhDd2lPUWhlNHl1SUtSZkFlVnlpczczQktvYlZDaDRBdVIremNPbUF5R21QMGlOWVluczFyemh2SDA2Zm56STNub3U0NHExdk9Xc3M4U0paZTREMjRJUENkd3h1THR4Wi9kSVJ6SHFaVEtJc1k1aUFGd2NVWk5iN3RJSGxsZ3BBRUlVR28yS0ltb0NnVWszSEZ0Q3hRQWx4ZDA1a1dheTFTYUVJQUpRVmRIL05NUC85bUt3WnR1RmR1cHAyRmNOTTNzMDUwSHByVGJuUXZabDJUeVdReUwwOFdOWmxNSnZNYzBlZ2Znb3V0V3NISGFzZ1FpU1h3d1cwRjlhNW4yUWdoS0hUQjN1N3VjeEc5dlhlbUZ6Qzk1K1hXclZzSUliaTR1Qmo4THkvNjZmZXhXZFVKd2FOVW5FUzViSnRrK2crY3plY2IvcGVBNzhXVWQzam5zTTVIVVpBR2hUcm53RHFpY3ZBUTdLRGY4QzR0dndWQmdsY0txb3JidDI3eittdXZjWGovZ1B1SGgrenZ6UmhWRlZwS0pBNnROSVVBMVM0SnFyZ3g5OFo2aVcwY3RUWXMybzdMVmNOVjA5R2dPYTg3enV1V2k5cXdzQjQ3SHVPRUFoOFFIcXlKeCtxdEk1Z3V0b2hwaGZRK2Vta083aEFlZll4VUNqR2RFTlRGK21wSlJkQUtsRUFMelhnOFltOXZ4dUgrSHM1MHVMYmgvT3lVc2loWXJaWUVBZ3BGOENrd0lBU0tvdURWVjE5bHRWcng5T25USkZyV2xaYWJQcDJ0OXNLaExXMjQyOWJoRkJ1dGpwbE1KcFA1MmNtaUpwUEpaSjVqL1gxNUlBMXY3Tk9xdGdNRGZCZ0NBWVJJMGM1cDBYcm45Z0hMdGg0OEY1dGlaTFBpTXB2TjJOdmJBNGhSeWtKUTEvVlFuZW5id1BwOWJFWTBPeGM5TUYvK3doZHczZytKV3JGaTVBY3hFeDl2Vlg1U1M5cm1jNTB4WEYxZXNEdmJ3M3VIVkJMdlBFK1Bqamc0T0tDc3F0akFGaWRlb3BXbUxBdEtyVmd1cnJGZFMxRW9TcTBwbEtJc05hVVVGTTVRSUpFU2NBSHJQTFVMTEZyTFpWdHp1YXE1YkIxWG5lWGFCbFllNXF1V3hsZzZCRUtWaUVLbW9aWUNCd1RuQ2RhbGRyL2UrNUtxWlNjbktGMFFBdmoxMUNFQ0FpOEZRbXFFMUVnZDA5c09EKzl5Ny9ZdGhBZ2NQM25NcUo3UTFqVkt5UlJsdmI0N3ZQY2NIaDZ5djcvUDd1NHU1K2ZubU00QXlWT3o0Yis2cVh4RHIzWmVlTCt0cDlwa1ZaUEpaREl2U3hZMW1Vd21zNFZnWFJYWnJzYmNZT2ptMm13YVNvNEpFWE95TnFPYXJiVk1KaE9FRUJoamJsUmV0aC83alRhd1RTR3pHVGJRQ3lPdE5iZnYzRUVwbFdiRWlJMFdzcHVWb3B0ZW5PY1h6NnZWaWc4KytJQXZmL25MdzdiTHhRSnJMYi94clcrbFZyU2JDV3lidjJXcVRrZ3A0eHdacmRBQ2xMT29xc0lIanpHT3huVmN5UkhuT0k3blY1d3ZhNjZDWk5sNWx0YlJFT2hhaTNVT0x5VTRqNUFobXY5SlVjNXBicER3TWFCQkV0dk9oSXloRFQ0RWhMZkkzVjJjT283blVZQ1FpcUQxWU5ZWFNxRjB3WGc4Umttb3FoS3BGTlpaaXJKQU9rM1hObXgya2ZYWG9RK0EySWhrV044eDR1YXpZZWc3V3o4YlFoS0lpQ0YwTFpQSlpESXZUeFkxbVV3bTh4eHBvZW0zMDg2U3I2VDNVb2c0NXlUMGlRRmh2WTBJZ1NkSFR5aktFcWxpc3BWempzVmk4WnpndUw2K0h1YkpYRjlmVTlmMVZudlp6Wi90bVRhOU42ZmYzK2IrTjBYTTV1TTRzUE5GZjNYQmVESkJTRGw0Wms3UHpyaDc5eTZGMXM4bHVQV2YxNThqNTZOVThNTGpwY0FGa0NFZ2dpUFlHbU1kZFd1NFdOYWNCY1ZwR3pnK3VXTFJkSFN2dkVKOWRvUlJPZ1lBOU9jelFDZ1VDQkgzbnp4TDZRQUkxaVV0SVpIQkU2eU52aWdCUWlrNll4RGVSNm5oQlY0VmhLS01nMGE5eHpySDFYek9iRlNoSkZobk1jYmdyS050VmxqcklRUkVTc01UUW5CeWNvS1VrdFZxaGJVMkd2L0ZUV0Z5TThaYkRMZE5QQkI1SXpxOGIxTVRpR0YyVGlhVHlXUitkcktveVdReW1XMEdmNFFmYkJMSk5oOFg4Y08wa243ekZJRzgwYlptbmFXcGE0cVVldlpwZEYxSENJSHo4L09oS3JOZFRmbTB3WnpiOUNsa2ZWcFhQTGJuS3lyOTUydyszeit1Vnl2S29oakVYQWlCcDArZjhzNDc3OXdRTk5zK29iNWlzUjdRdWE3WWhCUk0wQm5EcWpWYzFTMW5peFdYNVE2WHJlSGk5SXJHV1VMM0NTQndRaEk2QjFXUktqS2U4dTVkL0dLSjBJcmdZanNkM2lPa0dQeE9RY1laTlAwa21PQTlIb0crWElCTlBpVUJsQldNeG5nRXBtdFpMZ05uNTJmNHRrWUxRYjI4cEtscnJIVzRYandsMGRxM2hubnZlZno0OFkwME9xWFVjRTVFbjRqMlhLdlpSaVhueGdYZGZEbUxta3dtazNsWnNxakpaREtaYmNTbXIwRnNwVndKblBkcDRHVC8xSVlmSWhtOXhXWmFHT3VLeG92b2pmT2JiV09iMVkvdHFzMW1PMXIvZXI5Tjc3SDU2OFRONW5QYng3VmExY093emw3OExGY3JwdFBwYzBKcTg1aWNjeGhqTU1aaWZSUjNBYkVXTkVHd1dpNloxeTFYVGNmRnFtRTVLMWd0VnF5Y2plTEZXcnpTc1ZMUm56NFhrRXJnVDgrSHNUSE9XM29mU25BcGNqdDR4SFJNa09seGtMRlZUa3FvMnhoK0VQc0JvZFRJdlNuT09JdzFOTjV5R1N6ZFlrRWhCZmdPMjNVNGEyTkZLTTBmNnNWSUg4Tjg0eG9CVXY0MWtjd0NuaHZxbWZZbCtqaG5TR0VPejg4enltUXltY3hmVHhZMW1Vd21zMDBJNisvVFV6dFZYRGpIbDZXVWcyangrT2RUZlVWSUZRUXhWSGUyMjcyMjI4UnV0aXB4NDdsK1JzMm0wQmcrS2kyc055czh2ZERZL016Tno5cWNlYk10dE5xMlpUVGFIZjRjOXh0bnptenZmMVBRT0JkVHpUcGpNZFppbmNjUlcrTTZIMmhFd2ZYRmd1dW1aV2tzaTY2akhUdTZybHYzWlBrQWlqanJ4em5rbTI4aWpwL2hPNHRiTFpEaktjRTdsRlI0cWRhZW1QZ1hCQ1dSS2J3aHBnZWs2b3dQSU5hZUpIVjFpVDBaNDdzVzZ6bzZTMnlQRXdFbEpTcEV2NU4zSHVGamExdHY0VSszQjZMM1hHMmNCMlB0alhzb2JNeXZXUS9mM0phN0lvVVpnQnFTQlRLWlRDYnpzbVJSazhsa01sc0lJVmwvS3kvU3JKY1lBTkQ3SDdacUZzL0hMbThvbmUxaG10ditsKzJLelBvNDFvSmpVOUJzcHA5dFYyOWVKRHcrclVMMC9OOWJNSjlmY1hCNFoyZ2JDNkd2N2p5L2ovNXplN0ZnbmNjNlMyYzZXdU13Q0xxMnBmT0NsWFFzbGl0V25hRjJIdU04MWdlOHM0Tmk3T2U1Q0FGQlN0elRJNEt4TVJjc3RmZUpsT0RHemc2MDlicWVGZ0lzRzd3ekJFQUdvaUNWQWJxT1ZLWUIyK0hiR3RvRzN5eHh3ZEhKNlBtQmdKS2c4TEYxTG9EQUkrakZZYXJJOWRkL0NKTkkvM20vYmgwVC9aRFQvcDNwYVY3WWZNWjZkK0pUWDg5a01wbk1wNU5GVFNhVHlXd1J0a1RLT2dGTklMYlNxMFNmZGtZdlRNQTc4Qzdjc0VhOFNMaHNpNWhQcTlac2JyY3BuTFlGemVhMjIvdnU5N3NkSXJENVdDbkZZcm1nME1YR3RpVFBDamMrYy9Peit5cU50YkZLWTZ5bDZ3d2Rpclp0YVlPZ1ZvSzZzM1RHWWRQN1FqTDNENld1QUxJb1FFcEM4SVRGTlVpRnFFYnhHSHp5T0VrSnprV0owVC9uQVd2U3pKcDAzdUlCNC91RXNaQmlySDJjelJPOHd4TncxbU5GVEZIekNqd0JKY1VRc2h5dE1xbjZsWTV6TFd5R200YWJLWGdiR3o1M2Y5MTg3Y1lXUGdjNlp6S1p6TS9EcDhUZlpES1p6Qzh3L1lLZDJEVVVOdndQOGZXYmkzdm81VTE2OUlKa3NlMEt6ZWJ6Mjd4bytHYS9iUzhrUGkwVjdVV2hBcjJQcGhjcW01NmJ6ZGU2cnFOcEd0VEdhM1ZkNDUxanVWbzk5L2U1VWFueEFldGNFalVPNnh5V1FHY0RuYkYwem1Pc2lZTS9DVGdoRVVWQkVJSWdSZlN1ZUUvd0Rvb2lwcGVGbUlBY25JOC9VZ0VTb1RXaWJhUDNKampRT29wTElZRW9pQWdoRFE1TlZSUWg4WUQzWWNOZTQvRUV2T2pualZxYzgzam44VzRkL0RCY2cwSGt4cGEyK0x3bkFFb3JsRllJTnNUc3BuaE16WExEK2V2REpnSTNmdmYzV2lhVHlXUmVqbHlweVdReW1TMkVFRWdoOEJ2NUFOdFZsT0g3OUEwRGVGL1Y2VnZVeXJLa3FpcUVFR2l0QjQ5TDN6NjJHZDM4YVJXY1Qzdjhvb2puZnYrYmJXZmJvUUV2Q2hCUVNoR0F1bW53em5NMW4zTzlXSEI5ZmMzVmZJNVNpdVZ5U2R1MmFLM1JXZy96Y0VJSVdPOWlVcGlOWXNENUtGcThkUVFoc0tyQU5nMGVjSUNYRWpHYVJXSFExVEZZb1NvSnFrQ29Ba3dIVWlISEZjNlllTTdMQ29SRUZKcXdYRVZEUFI0cE5hRk4rL0FlT1IzSHVUWlNFTHlJcllUeks4VEJBYUdvb25YSFdrSlJvZC82QWp4OVJEQXRQamljVURFdVdrU3hWS29SWmFHUVFoSWJFbU5vUUY5cEdSTE9KTGpPb2tUZi9yZFZuUmtVOFl0YXl6YXFPVm5OWkRLWnpNOU5GaldaVENhelJmUnRrS2JYaC9XMzZjTUc4YlZBSCsrY1ZJem9QUk1CS2VUUWtyWFpHdFlqcFdReW1WRFg5WHEzTDZqa3ZDZzRZRHNjWU8xL1diZWliYjYzMzZZZnptbXRaYkZZTUovUHVicTZZcmxjL3Ivc3ZjdXZKRWwyNXZjZE0zZVBpUHZLek1xc1J6K0s3R2FUbUdhVDFWMmtOQUpHbU1WQVMyMGxRSXRaQ1FLa2pZU1poUVFCVzB4Wi9nQUFJQUJKUkVGVWtnYlFjaFlDQkdHMDE5K2huYVJaYUNHaHUwZ0tNeHlKemVvSHU2dXJLbC8zNXIwM0h1NW1Sd3Q3dWtmRXpjeXE3c3E0ZGI4Zm1YVWpQTnpOemQzTlR2dG41OWd4WEY5Zm8rMWFESDJQSC8vNHgzang0Z1dHWVVEWHRaak41dmlYLy9ML2dJakpRbTJ4V0dDeFdHQTJuNlB0T2pUTkRKSlNLdHNtaUljK1pEUHo2eDYrMzBCUFR3RTEwSDZBSDlad1R6K0RidGJRdGdXNmVaak12OW1FdVNtMkNabkxqaGRBMjBIYUdYQjJESmwzY0wvNGRRZzNzeDM4b29GOStCRG01QXo2OUNtd09JWThmQnZOZSsvQS9jM1BJS0lZbmp4QmUzb004NTAvZ0Q1K0RMZGVZLzN6anpGNzhCRG11MzhQdUhnRy8vZ1RHTi9BdzBHaE1EWjRkbGJySHRZSXJKUmd3L1RjSmFhUEZsR2NuSnpnNk9SMDUveXBrQjQ3NW9NVFpKOU5TQmlnMVlvMUNPS002b1lRUWw0YmlocENDSmtTdzRWVVV1aFhEQ25TK0xvWjU1bGtWS3ZCZVFGRTREVUltN1NvWmlnMjdOUTBEVmFyRlZRVnM5a002L1Y2NzRUK1hlRnBkVmEwOUgyYUdHQjYzREFNZVBMa0NaNCtmWXFuVDUvaTJiTm51TDYrRHRuSEtuN3YvZmZ4bTA4L0JRRE1aak9jbloxaDZQdVJLSUpJeVBTMVhtTzU2U0hHd2pZTmpzL3VvZWxtQUR6VXh3eGk2b0d6VThnQXdIbm9pMHRvdjRMYnJPRk5BNTB0d3ZveXhrS2RCMkNBV1FkWUEyMDd5R0lPZWZRSWNyU0F2UE1JMG5VQUhIQjZDbEVQOUVNSVlidi9FSGorSERpN0IzdDBCUFB1VzNDZlBZV3VsaER2TWZ6eTc5QStlQWk1ZHdvOWY0YmgyV1BvK1dOMDgyTzA5OThDdnZGdDZNVno2UElTS2g2d0JwdCtnODYyd2V1alFieUlSQW1pSGliSVZ3REFZbkVFSTZiTTU2bFRjeU8wblNLSVlqc0JncEJEakFXbnc0WVFRcjR3RkRXRUVMSUhRZlRheE84NTVFeFJ4dXp6RzJnVUpSb25seHVEOVhxTjFXbzF5a29tSWhpR1lTUm0ycmJGTUF4NzU5MU1ROVNtKzAxVFBOZVowbFFWRnhjWCtPdS8vbXVjbjUvblk1dW13ZjM3OTBlQ1MwUndmSEtDZCtQM3RtMUQ0Z1B2WVV3UU5CTFRXWXUxRUdzQnNVR1FHSXZCZWVoNkE2Y0k4MStPV2xoWXdEbTQ1MCtENTZidlEzM25DMEM2dUZpbVFKMkhMQmFReHNLTGhGQzAyUXc0UGdMKzNoL0FmUE05V1BVWWZ2cExvSnRENWhiU05zRDFGWEMxZ2l3VzBOTlQrR2ZQSUc4L3d1Yi8rZ25rOUFUd0F6QTR3QTF3ejU3QVhIVXdKeWVBTWZDckpkelZCZlQ2QWwwM2czbnJJZVRrR0daOWpjMkxDM1JOQ3pVU2haOFBJV2h4YmczZ3duT09hL0U4ZjM2T0IvZnZvMTdMSmowZmdabUlYcFFVejNsekNTdWtxaUdFa05lSG9vWVFRcmFRa0lGcjhORnJrMFRHZUlXUlJNbUNsUlkwRVJocjBiUk5sUldyZUdyU1FwWEh4OGU0dXJxQ01TR3NhNzFlajJ1eEkvVnpMV3hxcGdrQ2txZ1poZ0hMNVJMeitSeE5ZNkdLN0hVSnljZE1GajlCZkFIMzd0MExpMEVHOTFRc3E2U3lWZ2dnQnNaYWlKZzRqOGpEaUFYYUZtcGJ3RmpvYWdtOXZJVGZiQUFOSWtDNkdkUXAwRFlBTEtSM1VQV3czLzRtNU1FRDZPUEhnSE1RWTZGdEMzbjBGdEMxOEwvNUhQb0gzMEwvK0VudzBJZ0ptY0lHRnpLYjlSdmcrQVQ2NURPNHp6NkhPVGtEcmk2QnRnUDhDakJOV0tpejM4Q2ZuME1XYzNUM0gwQ3ZyNkRySlliTkN2TDViMkNQanREUE9yUnZ2d3U5dXNUNnhYTVlDWjZVcEdjRUFpTVdiejk2aUtQRkVUNy8vRk84dUhpQnBtbHlnb00wcjJyVVNMTFNLUUxaVkcxR3E3azNoQkJDWGcrS0drSUltVkMvaklwSUNHOGFYSjRiQVl3VEJSaVluQ1FnL0FZWUViejl6anRZYmRiWkMrS2N5OEprR0FaY1hWMWhzVmhndFZxaGFiYk5jUkl2eWRNem44K3pWNmNPRzl2bjRVbmYwL3lkSkY2eTF3aGppV1pEN21Lb2FxNnJhaTJZd25XMGpZVnQyakFKMzFxb2hMazAyczR3TkMzYzFUV0dUUTkxRGg1RG1DTmlHNFNWTVFFN2F6SDBRN2luallFY253R21oZjdtVThoYjl5RHJBVG9Na1BrTTh0N2JFQVhNbi80aDlOUEhrQ0d1V3pNTTBDWjZlZndBZi80VWN1OEJjUDQwaEt3NUIvU3JjRjc0NEdIeEh0cXZBV2p3MHFpSFBUMkRXZ09zbGxEeDZGZFgwUFUxbXFNVERBOGVRT1lkL0l0em9OL0FTSnhib3g3emJvWjMzdjBHMnRiaTVPUUUvODlmL1JWY1RNZHNSSEpFWXI2L2UzUktrTXBsQWRHVVhZMFFRc2pyUVZGRENDRVROTGhYZ2hESlFpQUtodmltbWhNRUFOR0ZVZmFKT1FNd0RFTU9CV3ZiRmszVFlMUFpqT2JFYkRhYmthQ3A1MlBVMjR3eGNNNWhzOWxnUHA5bm9UR2F1eEgzUzJWNzcvT2NucE9UazFGNVNlQnNYZnRrUGdqaUJQa1NRbGRTVnFzSW5Cb01xdGdvMEc4MjJGeGRZVE00OUY3UmU4WFF0T2dIQ1ZuUDJoYmF6ZUNmWDRSNzExakl5U25zNy84ZWhyLzlHUEwySXpSLy9IME1QLzVMNkd3QjgrMXZBTGFGcm50SVA4QS91d3daMEl3TnFaOVRYVlNneTJ1WVI5OElDUWNXQzZqM2tMNEhObXZvV3crQllZQnRXL2dubjBQN3NFQ25HM3JnOGdLeU9JSzJMZnl3aGxGRjF6WllycTVoK3lYYWsyUFk5NytGNW5xRnpnMVlQM3NHNDRFQmlzRjd0R2l4NmZ2Z21Xc3NFTVBSRU9mU2lFeWxZd2xEckc0NlZPSVNuL1RVRUVMSUY0S2loaEJDSmtnOXhxNGE1MUVBUmd4OFRPbWJYenRUS0pFVUw0a0M4S3A0L1BneGprNk9jeWhZMjdhWXorZTR2cjdlbVJRZ0Y3bEhiQmhqOHR5YlhRdHIxbUlsZlhmT2JZbWtsTVk1ZmE2M0F4Z0pHQUR3NmtPWW1RTHFQWndxQm9RMVh3YmZveDhjZXVld0dUdzJMdnpycmNGd2VvTFZ4UlhXRUd6YUJ2MjZSMys1REVJUmdCNmZ3RHNIOXpmL0g4enhLWEI4alBYLy9SSFVLK1RJQW1mSHdQa0YvT05uMkh6OGR5R2Q4dklhWWl5a2FZTW9hbXhZak5NWTZPb0tPcHRCejg5aGpvL0RmUk1EWFM0aFJ3dW9kNUNqRTJDMWdoOTZRQWVJRytDVzE1RFpET2JvQkRyMDZPSGhyWUY0aCtIOEJXUzlobHZNY1dVdDVPd2UvUGs1L0xySEwzNzFLeHpOWm5qMjlBbWF0b1Z6QXdRZXZtNGZFNEV5ZmV4NVNSdFV5UjEyUEg5Q0NDRTNRMUZEQ0NFVDRrd1NqTEtlU2Nqa0pTR2Y4MWJxWGlBS0N4KzhQQjZBRzl4b243N3YwVFJORGptYnBtRGVKVlRxWTd1dXcvMzc5N0ZjTHJleW5PMUtKVnpYcTA1VVVHK2JKaVFJWVhKRG5FT1RWbWRSS09LQ255WXNWRG40VVBmQkt3WS9ZUENLM25rTVRqSEFvTGN0VmsvTzRlZEhHR1lkM1BrNWhuNkFWOENMQVk2UFF3WTVyNEFIOFBBUjNOTm44SnNCY2p3SDNuc0lzMXhCZXdjRGhWOHVvZWNYME5aQ1pndEFWMEJ6R2hiY0ZJWHhBci9jd0RRdDREMzhjZzJaZFVFMExGZlE5UVo2dElBZGZKelBvekNEZ3lLSU5iZFp3NmlEUFRvQzFtdDRyeEN2TUViUVFMQis5anlJd2ROajJIZmZnMy82QkJmTEpTNHZyL0RnM2htZVBYMkN4YXdOYzdBa0xiNHExVjh0cTlUc1hKcEdZV0o4SS8wMGhCRHkrbERVRUVMSWhQRE9hY0tFOUNoaTRnejU4cDVhVGZhV0dINVdoMjROd3dBeDQyTlVGY3ZsRW0zYndsb0w1MXpldm1zdVRDNDdmcis4dk1Rd0RQbTRldDlwT0ZyYXZrdmMxRWtIRXROdDZoVXFIajVXUHRYT0R3cnZneWZLcXc4TGJYckY0RU0rc01GSUVEYnJIcjd0c0JrR0RGZlhZYjZKQUdvdE1KdUgreFV6cGNFSzNDOS9EalFkekt3RGpoYVErUXgrT2NBOWZnSzV2SVFPQStBOURKcVE3dG1IREdRd0JpSVd6Zy9BNmhKNmNocFNRYnNCYUdiaGZQTVoxRGxnczRackJPS2FzTGpxMFJ6Tk54NEM2d0grVjUrRWhVUFhhL1R6ZVJDdzZ6VWdpdXRsbUJkbG5BT2VYMENiYTVoWkI5dDFhQVc0WEsvUWRYTlkyK2EyRU1STi9aUmlPRnBNT0tGSnZFaWVVYk05WDRzUVFzZ3JZMTYrQ3lHRTNDMWkwTlVvY2lpL2VJNVc0a3hoYXBOVVZ6bERsb2xwbjhlaVpSaUdrZkNvdlMzN3hFMzlmZCsvNmU4M2ZkLzNPYTB0NDZGd01leXViQi92NHpTRm9BRk93Ny9CQTROdDRCb0wxdzhZMXBzd3YwY1Z2dTJnUnlmd2c4T3dYSWRRdVhSL0lGQmo0STJCUG5vTGZ0bkRYVndDL1FiZUszU3pDZk5VUktCREh4Ym9oQWxyQW5rZnZnOTlTQWZkTkdFT2p3RGVXdWhpQVQwNURndDJkaDJ3bUFPTE9aeXhjSStmUTFzRFBUME9IcHZld2ExV2NHTGdUMC9oNTR0UXA5azh6THZ4SG42emdiKzZRcXNldlhQbzNua0hycHZEaTBMOGp1Z3g5WEZSMWhMU0p6bTdYTlhtaElLR0VFSytLUFRVRUVMSWhKU2R1VTZTcktvUUU4TEwwbXRuRGxPcjBqYW4vNG9SZE4wTVRkT01QREpBbUxNeUZSVDFYMkRiYzFMWFk3clE1cTdNWjlQZnBxRm11OG9lbjBPaVhBdi85VkI0TGZPRnZBK2l4MEhnUmVEVXc0bkF0dzBVQ3JlTVlnYUFoMEFiQTIwNnVQVUtmbkE1RGJZWUJORWdCc1pZNE1GOTRONHA4UGx6bUxOVDZJc1h3REFBMWdKSHgxRHZZT1lMd0RtZ2JZSkh4cGpvRVl1eGNiTUZzRjZGMExhWVZoc21wS0ZXTVVCbjRGZGgzUmsvS0liZlBJV2RkL0NOQ1hOc2ZGZzN4MEdoUjRzZ21wWkxlTzlDcW12MWFHMkw1ZFUxakFLKzZlQ05RSm9PUHV1VzhiTUVpbURadnVzSzFHdlpVTmNRUXNoclExRkRDQ0U3U0ZGakhnaWhVdEE0dHdhN0ozSlhJV2JKZTdOY0xuRjhGcktPcGZDd1hkNllldnMwZEd4di9TYWhaYmthZTdhVnVtMlhNZDB2WEg5OEJZL0hlQVNoa3p3NFNheDRSQytOR1BoRzREWURYRC9BUjhHam92QnRDMitiNEdHcDVobDVLMERUQUthRk5BMXc3d1RtdTkrQ1g2M0RISmhmZndwZEw0T253eXV3MlVCbUxieHpZZUhQdG9YTTVvQno4SmVYb1VaREQ4em1rSzRMR2RCc0J6Z1hJc0s2RnJwYWhZakN4a0M5UUpzV2FCcm85UlZjMTBINm1BekJlNkJYREtzMTBIVFFZd3U3WGtLSEh0WUsxbjI0bHE2eDZEZHJTTjlER3hQblhGVU40aVhJZEwvVXhnZ2hoTHdXRkRXRUVESkJSQ0FxbFhoSitkRFNKRzRaWlR0TFVXaXFhVm85UW9wZjIySjV0Y1M5KzJlNHZMb0tJVkl4WEtyK0p3Z3YwcW9PMExEbVM2NUhPbnVjcStHc2cvYytaelVEUWxhMnNFdFo3MlIwTFpQeWdwZ3hlVEhOYVJJQlFFS29XWFdkd1VzandVTWpZVjdOb0VDdmdETmhzcjFmYlVLR05FZ1VJaDUyTmd0aFgrdDErQTRKSGhBQklCWlFDWUptUG9kOWRCOEdDdmZrT1hDMWhJb0RUby9nWDF4QjFVSDhBRkVMREQxZ0xXeGp3OW96b2hpR1BpUmMyS3doOHhuUWR0RHJ5N0FBcDRUbklYWU9BTkRWTlV6WGhVVTcxMHQwRDc4Tk9UdUIvL25Ic0xNV29ncnJCb2lMODJKVUlWMExPVG1GV2Erd1dWN0JLTkIySFJvanVIenhBc1o3RERaNVkyUTYvYW9PUElzYjY3VFBHQW1oTGFGRENDSGtwVkRVRUVMSUZsR2g1RVZwb3ZjamJrcnpRUExlYVNJK2tNT3FscXMxYkdQUWRCM09MMTVnUHB0aHN3NExacXBUT0hpb0F3WTRlUEh3SG5BdWlvRWNyb1M0NWsxOHlaVWdIS3kxY0lPUElrc0F1TEtmQkZtVkJVNDZVQ1l2eXpKNXlSNWZBWURnbFltcUpnaXRtS2dzZUdvMEpCRVFBMUdGNlIxYURSUGhHMVhNRkZEVHdMc2VidWhqMko1QVZmSWJ2b3FHekdVdWlKMW0vUUw2OFhQNHF5WDhPaXlTYWFURjBGOEZkNUFhbUZVUEZZV1JIdTNHWW5qNkhPN3lFanIwb1M1K0JlTlhBQUMvWGlMRnVJa0J6SEFkUXQ4MmE4aXdoQmdiUXR0KzlUSGFkOStGYXl5d3VvYXhCaDR1aUp0K2dDcGdYQS9qV3BqR0F0ME1WajNFTytnd3dCZ0xBV0RGSWlpNDFEQ0tsRkhCeFBPV2hHUnBja0hjQkVGSkNDSGs5YUNvSVlTUUNabzhJekh4R2FKbm9ab2xrVDAzRUEzZW1maitMeXFBTVpndFp2aWpQL3Y3d1NPU1UwT244a3ZhM2pCSkhzWGJzNnRDbFZkSU5XWXdReDJ1bGliMG82Ui95WE44eHA2QjdZdXRad2dodkpUWGI5cWg5aWduU0tGcDA3Q3BLRkx5OTdKNFo4aFVCaFRYVUgzQndXc0VHMUl6U3lmUVpnNzFzNXc5VHM4V01Vc1l3cjRTTGxTTWd6dzhobit3cU81VjJrK2d1QmZLVDdPZmttZWtxa042TEtvZThwMXYxTGU4V3FzbmlsYXgyU01HOVZtSWhJaERoYlVTVW1Gbk1Wek9VZjhkSlFPSVpTUkJRemxEQ0NGZkRJb2FRZ2laSU5tTFVXMkxmMnNCTW80ZGlodkVRR0RRdERPYzN1K0NsbERKM3AzOFNoc0ZTY29BbHQ2T1ZmTlo0dnlZU1FJQWpOTXVwNjBTUTU2QzBFRzFQNkxtcWIxSjlieWJFbEtueWN0UTFVWGlpM25LK3BiQ3NiS29HZW1mNmN0NnJLZVc2eWtIcFVDdFdPZkttMVRPbFR4V3BlNVptRlJpVFl6SmF3Z1prZm9VNDFDOGRMeWs4OVkvVnlJMlYzTVNDQmJUTDA4T3lXRjZwYTR5TGorS3VSeVlOaEc0NmJPSjE3TkgyaEpDQ0xrQnBuUW1oSkFKK2FXMXltaVc1cDVJZmtGTm5wTXlZMEpTcUZZNlNzT3J2NDlpb2J3Z2h4ZGI1MTAxOHA5ZS9Nc0xlMXJMSkhzOFJHUDJyZVRoaVBXVkpKVTA2cEdTZ2hsSkZHbDlYU25GY1BHK0pFOUcrRG0rbUdmZDRQUDV0TDYrZEk5U1BaSHFWdDIrbmUvbk1Yd3ZKMGN3OVU4bDhpL2VOTWxpb3I2RFdnbThjdTlTbWVtOHljOGs5WEZKUE9aSXVHcWZySW1LWnlYY0N3bUNwNXBIbFQwdzhmcE5yZkRpY3d6TnBiNzV4Yk5UeWtxMWlGS1I0V2VFRVBMYVVOUVFRc2lVSkZwMlpRTkxMK1NSOFl0MmlDT1M2dTFZVStoWmxoMWFlVlRHbm9pa0FlcnNWMXI5RGlSUkVlYTBaSy9SbENxTXFTd1F1dU1pVVh0UHFpdWF2b0JEZHV4WDcxOHlkb1VFQkVVTzFQdWwrbyszSlI5VE90ZkUwNVJFaW95UDJuRXArV01ST3J0VTFWUWN4UktyZVV6VFp4QWYzeWpwUXBGQ3FFUkpmVUFJazB2ZXIzRWk4Q1JVMDcrME9kVmgzNzBtaEJDeUQ0YWZFVUxJaEN3V3FuZExJeWF2VVpPbWhnQlZhQlZDMnVQdEYva1NiaVFTMGlMWFAwM09XaDFxa0ZOSngvMVRHRnQ1K2EybTBGUm5sRGpaUElkaWxVQ3ZlRzNKTTFUWE5wUmdqRlNPZ2pycm02UWJVUjFiK1d5cTRtcVB4NmlVcEUzRzcvZTVUcEpDc1lyeks4eFJ5dGZrSURDeENqcDZFREk2ZWZKYXBXMGxQQzlkZmwyTmtxWmJxa3hrTjFHNWthQ2pSem1TY3pMZWR5eDZLbkZUc1Zlb0VrSUl1UkdLR2tJSW1hQkdNRmpCSUFJVkU4TzRGQm95Q0NQTmpFbHpRZEs4Q0s5aEZYdUROR2ZGd0dlZml1VFFLQzlGaXZoS3pIanZjNmlaVjRXS0dYc3BWUEwrNmFXK2xoZUNFRG9tSnFWa0JpQTZldU5PZ2lYVnljZnRjV1A1N0RYV0l6a2VRcGF6a3QwcnpNRUpBcU1PN2txL2h2dGlxblZ6VktPMHlQV3U5NjQvVldGWlNUUnE5QUxGZXFaVG1xdytOZnBnaXNpTUNnOGxXWURBVk00VjBSUWlKa1cyaVlaYkZzUE5VaFVFaUNJeG5pdUZ4TlhWRFdkQWxlQXQ3bXUycmpLM2dDamNSQUFMd0puZDZ4Z1JRZ2k1R1lvYVFnaVpzSDU0aHMrYmI2TlhoMTQ5SkltSktEYUE4UHJ1dEE0TUM2L1ZIcHJYbVVuelBsSWtteUJrSnZaU2FRZFVvaU81Z2VLYnNoK3BqRjFNUTducW11eWF6cEplK01kbEdpRFBGVXI3MWY0bklEa3lhdlVUeFl6NGtXNGFYVWVVQ2hybjhDUWhVaS92RTlKbGwvVmdjcElDcE1WRjYrc3AzeUcxQUpJc2RMS2pKdXNocmVZc0NVd1NSc21iRTJ0U3k2dXhiNlhJcEpRSElRa2pDNEdGd3NUckRXR0JVV2lsK3FqQ3htMHFVWFNLd0tJSUgwVVFOQmJBOFh3QjdkcXRKMGNJSWVSbUtHb0lJV1RDSHgyZDRiM1pBdDdIV0NoRmVORk93LytUTldvRUtReHRoNVNJSS85QTVjZW9YcnFURnlDRmVDbDBra1JzdHp6SlNxbXFJbUlLWkptSXJWS1g1TFVvOVNtZUJxa3JzeU15clp5dnpBRWF6NGNaWlR2TDl5cWR0aVJMeU5uQ0p1bWtkMHE0SEVFbVdRRG1La3E2VnFuRW9COFhGRDA4R3A5ZkZoTHgvSkxyRWp3eFd0MkdrUWVzOGppbCsxQ2l5S3IyTVBZMUlhZVkxdkFmclVwT2dpcGhCT2lhQmd2RC8ya21oSkRYaFphVEVFSW10R0p3WWxya0tmbnBwVDY5Z0tyUDcrUGhKYmg0RGthaFErbUZkMmNJV0RoR1l6aGJ5aXhXM3BhQjhTditSQUJVNmJ0RXF0azgxZHQ0U25ZUXFsRzlxZGR2L0FDU2lxb3ZVK28zZWlBS1BJUzFZMUN0dFZLbkVadFdPNnVJa0haWjQvNzU4azA1YUpRSWJGUkRSYVhXUmljUUlIcHpVamhnK0I2bkkxWDFqVjZsNUxXSlIwdk0zMXh1U1h3T1VzcXVVVlJQUVl1QWtVcUZlcUIrQlBuVHFLanNMU29iVXgwYXNUY2taU0NFRUxJUFpqOGpoSkJkbEtIMjRnU0FWaS94V1NGZ2xHNDRiYzZ6MGFYRVhSVlZFZjZxWUZvS3FqMTNWS1pVWWJSOStoSzhvNXdzYnRKaGZsd3VnSkltV3FlbnJPN0I1RXhWU0pxcEw2ODZlUlo3VlhLQy9hL3RPMzFNMDZzWmJhdlRXVzhKd2VpRkVnbWhaMkVWSWNtcHMzZmQ1MTJDWnV1c01oWXoweHBXU2E0blQ2Tk9XYUNUZitQL0VrSUllWFhvcVNHRWtKdElvVmxiK0x5OW1zOCtjcktNNTN1SEVmdmdNWWplbGhTYlZRbWlzcWhrZXYwZGg2elZDMEtHdE5DeEhxTnpqV0tqeXRacVFuLzlXNWpUVWtMS0VIMVVNaXAzK3g2a2RXbVNUTkhxY2tiZUtBZ0FBNFdIWkcrSmprdXF2REE1L1VIZUxZYXVwUW45dGVDcXNzK1ZoQXlvNWdqdEVGSDVIdW9yZTBYRzg0QW1KYWJ6Q0VyZEozY3E3VGhhazZkVXB4UURZSlJQbWhCQ3lDdEJVVU1JSVZQU1dqT2psK2YwVXIwOWlxNWF2OGltYkdoeHhza28wbXVTL2xja1RoeVBLUVg4MkVOUVh0ZFJ4WU1WTDhwWVROWEhqWTZzcnF0OFVCMkhST1ZFQUpVUVVFRklmd2JrbC9GMGJXVzNJaEIwcE9TUzROTnhIVFVXTERHa2JPVGJDRm5ieWx0K3VkZGlwSXJNaTNPUEpyb2k1QlNyNXU1c0NSWWRQUUd6UjlDTTVnWUJFK0dqSlVSdjRyRXIxejF0STJtYmlkYytGWldJMmRUR3o1RVFRc2lydy9BelFnaDVSWXFnMGNuM1NCVnV0ZTBCMkRXQ24wb3A4MVZ5SUZJT2Iwb3YxbHFsSVI1Vlk0c2tNcERtNkl6QzFLcFV4Q2xzcS9wbFg5eloxV3FEd1huMEN2eDYwMlBkTzBBVm4vc0I1OTZWT3pJNlpSMXU1ZE5GeFFwT1E5SEN1ZXNRc3B0QzFNYlNyM2hvOHZXTmprLzFNSzhVMkpVWC9LeSsxK1ZzZThiMk1SVTh1OHVmL1BvcUJSTkNDSmxBVVVNSUlYdVl6bmdvWVU5RkhJU3ZzdnNOUEwrOGo4c2NmY2taekdweE1UNURwVCtDOTJRODZ6d1VwU21CZEZySnB2WWkxTzZpSXFLSzl0QWREb1p3bkNxZ01QanhYLzFyWEp4ZjRPZkRHdi9qMy8wVS8rcHZQOFp6QVAvaXhhZjQxNXNyT1BYd3ZseWhWNFgzQ25VZTZoWGVBODU3cVBveXYwWTlvQjVGSElZd3Rmb1N3K2VKU3luOXB1V3ZKS0dUNSs2VWU1cDhUTWtiTk5KNUwySHNPZk9UWDVOWW0yNnJQMWZDTk82L0x6aXRIRXRoUXdnaHJ3dkR6d2doWkVyOWpwMml2V1F5dnlYUG9haWpwR28zeWszbGo4UFY4b3IzZWFHVnNEMjkwSSs4QmhoN0RvSmpZeHp5VlNwV3pUUFpjWkZsWWN5NHM5VHBxV1A1RXRhWjZUY3JyUHNlZi9Oa2hXRXVrRWNQOE0rZi93cmZNOERpazJmNHllVW44S3A0LzkxSHVMaGFvdTgzV0M1WCtPTS8raDUrOGV0UDBmYzlubDljNE4xM0htSTI2L0QrTjk3Rko1ODl4WHNQejlBMWJjNm5JTkhiSTNVWUhDcHBKako2NVRjb2k1K205Tm5wbnRWSkRNYStuejBpZEVJNlB2OTloWU9ta1hOMURmS1RrSEZKR2crb0l3d0pJWVM4SGhRMWhCQXlSYVpmdFhoSlJ1aFl4MmpSTzZQQ2RvUWFUV2ZuYUwxdmZqSGVkZHpMM25uVHdlay91K2QzRkRFbVZhSGpsL2lTeWpyODk1UFBQc2V2Tnk4dy85NDM4SC9LQmovc0d2ejc3WDM4WnZnVmprN211RGcveDJMVzR0ZWZmSUx2LytGM1lJMkJFMERkR24vNCs5L0VUMys2d3ZMeUV1dHJ3VjgrZlE1ckxkNTk2M1RydnBvOU9peXRFeFNxVytxVnI2enlxa3dGU1Nta2lJaWQ2ZHkrTUx1ZVNoRXlPYXh1bE5oZ1Z5azNoYVlSUWdqWkIwVU5JWVRzUUNzOVVGNmZxNWlvRytlejdQaTVXckN4Zm9tWEVsTzJQVlZqTXVvZjhMR283U0FteGRRak1mWXVsTVV5ZGZ1YUtqR2sxZEhwNUcxajhlNmorL2lISisvaXVTN3hIeHkvaGZ1bWhYVWhsOERUcXcxVVpsajJIcjN6K0RkLzl3VFdXUHpCTngvaThjVTFWcjk4RExGSE9Hb1ZSL01HWGRmZ041OCtRWnAvbEJZeExXRnptaE1oWkFHNFI0ZUlqTDBneVV1VHhFRlllTE1TT2FQbnVzZHBrNXcvbzhpM2FiYTA2WkVwdTkydTRzYmVudDJDSnA2UTY5UVFRc2hyUTh0SkNDRVQvdktqdjlDTlY2ajZzdWdrS25FemVTUFY2VnR5dlc4K1JJdUcwUEh2MittQ01YcmpEbk5RdHV1NWxhaGcrcGErZGI3eGp1SDl2djV4cXFyaVBCSUZyaTh2ME0yUElFMkRjMTNqdnN4eXVOUjZ0Y1JtdllLS1lEYWJ3N3NCUTk4REFod2RuV0M1dkk1WjNvQzJtOEVZZzY2ZFlUT3MwVFFOakxFNUcxc1FNZlZhTGxWZHFvVXprMHdZLzQ5WTdhbUpZaVpmWi9vOWlVdWZ4Y08yTkFsYnpWYnE2VjNVSzMwbTBWTUpwejNuR0ZjNzdhT3cxdUxrK0JRLytKUHY4MytmQ1NIa05hQ25oaEJDSm9neGdCdUtaeVZ0cno2UFo3bnMyQ0g5T3BsbVU5YWVHZmxEcWdPQXRFWk1EcE9hVm1BcWZLcGo4dlpjYUgyK3NTZ0k3K0lHTjcyNFM1enpjM1I2TDVmeGxwbVB6ak9mSDJHK09CclB6NGs3Q0FTbloyZGpEMFowVHJWdGw0UEo2c1FBK1Q4NnViZDdmQ3RwM3RBK0ZSRFd0b2tDY2xkWTI3VEVmQnUxL25vRFVwNlpGaEdUbng5UVRiWUJKbE9uVUNkSzBISFRJSVFROG9vdyt4a2hoRXp3YnFqZS8zZThMTXZMWDNUcjMwdG8xSzczMVplL01sZlRYWFlmVTJ1VkhkRlJvMDA3RHMyYnROcFFlemZpdWowaWRhcHF5V3VyaFBzaEpYSnNXdjhZTmlaVlJTWDlkN0xPeTFpdnBaeG1wbFJJNjNUTk1xbWo1SHFWelNYaFFyN2VrVXVzbkU4eDlnL3ArTWZKL3BMMy96SWFKSVhWN1ZETGhCQkNYZ042YWdnaFpJSldDMmRLakYvYW1zQWRoWTJvNUNUS296SnVHdVdQTC9pVGRTckx6NlBSZmlucjFWUVJiT0YzMmZiZWhBS3E0K1A1UnU2QlBUV3JGTVhJNTVMcWs1MG5SY3prZC9HZDgwMG1pMlRXd2lZV2tCYWVUQ2NOODJQQ1B2WGltUkoraEdvU0hpYU95cVZqUjc2cWZIOFVpTjZUS3J4Tkp0NlNkSzU0blhuL2RHWXA1WlVEdEg0UVcvY3ozL2Q0LytvSXYxMXRvcFoyVEJSQUNDR3ZEMFVOSVlSTXNHTGdrckRKNGlTKzhPNlluVkx2VjZqRHNPb1NkZ1ZSSmRFVXYwMFByWXJjSDJSVkg1VHFXbTJ2RGl2aXBLclBwRkxocUNwRWJpUll5czc1ZlQ2WHFSTnZqY0hXV2k1bDhreElLNTN1b2t6dldCMDRWNFJKVmdhamV5UUFmQkZDTzBXV1JvRVlkMG1pTlYxU0pRYnpNZlY5U3BuTEpLNGd0QlczVmwxZkxoU2xycnYyMWVuK0NtUDJQV05DQ0NIN1lQZ1pJWVJNbU0zbThONWpLZ2JHeU9SaldZeXpIc0IvMWRmVEVCYTFOUUZuRXBnMUtiSDJnRlF2NnpMNmFUdFBXaElRMDNmK1VlbVZXdGxLaTR6eGpLQTYwVUY2NGE4RHVjcDhtbnF1emJiMDJwWDYya0RMLzFEdHpBcVcvRE03THFqK0s3dnZ4SGpmdXN4MEMvWTh4V3J6OU1tTXZDNFk2OFZSRGFzRUFZZ2kyb2lCdFhaUFBRa2hoT3lEbmhwQ0NKbnc0TkZiV0gvU1k5Tzc0b1ZBK3VoUk1vYWwwQ1FkdmFBcmtFT2p5dnQ4L0sxYUh5VjVKcEtuUk9Pb2ZaQUVQcjhORzVpSkoyajdKVHpOTmFrRDMwSjlOZStTeEV4ZGo2MzAwQkxEM2Fxd3NKSFVpTW0rRENSNFJaS1lxdUs1UkR5Z0FoL1BIb29wNTVhcG9xbzhOK2tLVXFybk9rYXZubHNrNlpSMXF1emFqeVh4K2pSTjRrL1BKdDU3TFU4MEYrdERlVjdLUFN1WEpXUEhqU0RXclNSYWlFMEJ2dllBeGRUU1p2ck1VaHJxbkw1YUlHSXduODJ4V014QkNDSGs5YUNvSVlTUUNmZXY2Y2JTQUFBZ0FFbEVRVlR1MzRlQjRPTGlFczU3akgwS0tRU3BPcUFlaXQ4Uk5qYVNJOVg4a1ZSUUNXc0toWXlLS2FvZy96WVo3aTlmZDRVNFZhNlgzWkZTOWRsa2VzaFdVYmtXTXE2anlIU3ZkRTZkZkp2dU5ibGhTVWhvTGM4d1NnSzNGVDgzOGdxTlAvaFJHRnBWbDZvODFYcURBSldnUkNYc1JLdlBvOVBzZnVqcCtyWXkwNld3dW9sbnFtMWJuSjJkNHZUZTZYWjVoQkJDYnVSVkl5TUlJZVRPNEoxWFZRL25QRlNUcUJtOXVYOHg5czJyZUNtdmN0QllVZTBLR2Z2Q3lPaFBPc0ZFV01qbzloVEJNNjdUUy9UZmVBNUxMZjYrTUNNSk1xM1M3aFB2MlZxWEl2V1BXYWVXZVZoU1NjQ2J6MXZFanpFR2piVVFZMkE0c1lZUVFnZ2hoSkEzeGl6K0k0UVFRZ2doaEpEYng0OSs5S04vL3FNZi9laC9ldFAxSUlRUWNyZGc5ak5DQ0NHL1RmNHpZOHgvOHFZclFRZ2g1RzVCVVVNSUllUzN3Z2NmZlBBUGpESDNBQngvOE1FSC8rQk4xNGNRUXNqZGdhS0dFRUxJYndWanpIK0xPSWZlR1BQZnZPSHFFRUlJdVVOUTFCQkNDUGx0TUJPUlAwOWZST1RmQW5EMEJ1dERDQ0hrRGtGUlF3Z2g1RXZ6M252dmZRL0FvN0NJcEVCRUh2M2dCei80ODVjZVNBZ2hoUHdXb0tnaGhCRHlwWG40OE9FUFJhUk4zMFdrbmMxbS84NmJyQk1oaEpDN0EwVU5JWVNRTDAzVE5QOVVSS0NxMExqS3BIUHVQMzdEMVNLRUVISkhvS2doaEJEeVpSRVIrYmVuRzYyMWY0eVlPSUFRUWdqNVhVSlJRd2doNUV2eEozL3lKLy9FR0dPVGh3WUFWQlVpWWovNDRJUC8rZzFXalJCQ3lCMkJvb1lRUXNpWG91dTZmN3J2dDZacC9zbFhXUmRDQ0NGM0U0b2FRZ2doWDVodmYvdmJmd2pnOTJvdlRTSnVleS91UXdnaGhQek9vS2doaEJEeWhYbjA2TkYvaFdyZVRFcnBYSCtQK3hCQ0NDRy9NeWhxQ0NHRWZCbiswVTAvcWlxODkvL3VWMVVaUWdnaGR4T0tHa0lJSVYrSTczNzN1Nzh2SXU4bno4elVRNVArV211LzkvM3ZmLytETjFKSlFnZ2hkd0tLR2tJSUlWK0l0bTMvRU1EaUZYWmRkRjMzNTcvcitoQkNDTG03VU5RUVFnajVRc3puOC84U3lBa0JkcEorTThiOHAxOU5yUWdoaE54RktHb0lJWVI4SWF5MS85NnUwTE5FL1p1SS9QMnZ0SEtFRUVMdUZCUTFoQkJDWHBzZi92Q0gveUdBRHRndGFCTFZiKzBQZnZDRGYveTdyeGtoaEpDN1NQT21LMEFJSWVUMm9hb2ZxT3JUU2VqWnNURm1wcXBRMVRXQXEvcEhFV0d5QUVJSUliOFQ5Zyt2RVVJSUlhL0JqMzcwbzM5aGpQblBBY0I3L3ovL3hWLzh4WC94cHV0RUNDSGtic0R3TTBJSUlZUVFRc2l0aHFLR0VFSUlJWVFRY3F1aHFDR0VFRUlJSVlUY2FpaHFDQ0dFRUVJSUliY2FpaHBDQ0NHRUVFTElyWWFpaGhCQ0NDR0VFSEtyb2FnaGhCQkNDQ0dFM0dvb2FnZ2hoQkJDQ0NHM0dvb2FRZ2doaEJCQ3lLMkdvb1lRUWdnaGhCQnlxNkdvSVlRUVFnZ2hoTnhxS0dvSUlZUVFRZ2dodHhxS0drSUlJWVFRUXNpdGhxS0dFRUlJSVlRUWNxdWhxQ0dFRUVJSUlZVGNhaWhxQ0NHRUVFSUlJYmNhaWhwQ0NDR0VFRUxJcllhaWhoQkNDQ0dFRUhLcm9hZ2hoQkJDQ0NHRTNHb29hZ2doaEJCQ0NDRzNHb29hUWdnaGhCQkN5SzJHb29ZUVFnZ2hoQkJ5cTZHb0lZUVFRZ2doaE54cUtHb0lJWVFRUWdnaHQ1cm1UVmVBL1BiNTB6LzkwL2VicHZuZW02NEhJZVJ1b2FyZnFyNSs2OE1QUC94SGI2d3loQkN5QnhINStDYy8rY25QMzNROXlHOFhlZE1WSUw5ZFB2end3KytJeVA4aUl0OS8wM1VoaE53dHZQZW5JbkljdjE2THlNVWJyUkFoaE94QVZYK2hxdi9SUng5OTlMTTNYUmZ5MjRPZW1xOGYzeEdSNzZ2cXV3Q3VBQXh2dWtLRWtMdUJxa0pFNnUvek4xZ2RRZ2laMGdBNEFqQUg4QjBBRkRWZkl5aHF2cjVjcWVvL0EvRFJtNjRJSWVSdW9Lb2ZBdmp2VmJVQjhOK0I5b2NRY2xoOEtDTC9ESnhUL3JXRW91YnJ5d0RnbzQ4Kyt1aC9lOU1WSVlUY0RmN3N6LzVNUldTSk1BcjZrNS84NUNmLys1dXVFeUdFSkQ3ODhFT0l5SVplNUs4blZLcUVFRUlJSVlTUVd3MUZEU0dFRUVJSUllUldRMUZEQ0NHRUVFSUl1ZFZRMUJCQ0NDR0VFRUp1TlJRMWhCQkNDQ0dFa0ZzTlJRMGhoQkJDQ0NIa1ZrTlJRd2doaEJCQ0NMblZVTlFRUWdnaGhCQkNialVVTllRUVFnZ2hoSkJiRFVVTklZUVFRZ2doNUZaRFVVTUlJWVFRUWdpNTFWRFVFRUlJSVlRUVFtNDFGRFdFRUVJSUlZU1FXdzFGRFNHRUVFSUlJZVJXUTFGRENDR0VFRUlJdWRWUTFCQkNDQ0dFRUVKdU5SUTFoQkJDQ0NHRWtGc05SUTBoaEJCQ0NDSGtWa05SUXdnaGhCQkNDTG5WVU5RUVFnZ2hoQkJDYmpVVU5ZUVFRZ2doaEpCYkRVVU5JWVFRUWdnaDVGWkRVVU1JSVlRUVFnaTUxVkRVRUVJSUlZUVFRbTQxRkRXRUVFSUlJWVNRV3cxRkRTR0VFRUlJSWVSV1ExRkRDQ0dFRUVJSXVkVlExQkJDQ0NHRUVFSnVOUlExaEJCQ0NDR0VrRnNOUlEwaGhCQkNDQ0hrVmtOUlF3Z2hoQkJDQ0xuVlVOUVFRZ2doaEJCQ2JqVVVOWVFRUWdnaGhKQmJEVVVOSVlRUVFnZ2g1RlpEVVVNSUlZUVFRZ2k1MVZEVUVFSUlJWVFRUW00MUZEV0VFRUlJSVlTUVd3MUZEU0dFRUVJSUllUldRMUZEQ0NHRUVFSUl1ZFZRMUJCQ0NDR0VFRUp1TlJRMWhCQkNDQ0dFa0ZzTlJRMGhoQkJDQ0NIa1ZrTlJRd2doaEJCQ0NMblZORys2QXVTM3pzOVU5WDlBZUxZL2U5T1ZJWVRjS1doL0NDR0hERzBVSVlRUVFnZ2hoSkREUk41MEJmWXhESVAybXdIOU1BRFF2RDE5bWxaY1ZjZmZJVkJvM0U4ZzhBaTd5T1FZRGRzVWdDZ1VnQ29nay9JOEFJSEd2Nk1xVlJYVGFyTUFxUXpkc1d1MXQyZzZnOGwxMHZxYVZBRUo1YVZmMVN0VUZTSW1YS2RXWjYvcW9tbURDalR0RTYrdjFGYWcxWGROdDBRVmtxOGFnQXFnZnV1U2N2V3FYNlQ2THliN1FpVFdxYjRmZFltUy9qOGVZUEwxQ01LeElvQlhRQ1NkUXlmbmxIaWVXTGJFK3l6STIxVWxmbFRBSzlRTjhLN0h2ZnYzOGZEdFIraG0zY0gyRC9LN2hmYUg5b2YyaHh3eXRGRzBVYlJSMnh4cytObjU4d3M4UDcrRTh5NDAzT3JlWjNUN28rUUhHN2ZIMWllNS84UTk4NGJ3dTVZQ1NrTlN6Yzk4MG45Um1sbnBkSnBhYnRXNXhrVnEvUDkwQW9uMTFORmxoY0xTaWJmUGxWdHp0aTZsQTZSclZ4bFh1bnlOWmt3MEZ5SDUrcWZsancxT01ZQmxuM3dHVlhqdllVUWdScENmZ01yMDZrbzVLcFBPcXFQL2hyc2oyWEJKN21qcEdZNUxUZWVyRzRaWHJUcjFmaVNXM3pRdExpNlhzTzM1UzQ4aFgxOW9mMmgvYUgvSUlVTWJSUnRGRzdYTndZcWF6ejc3SElOM3NlMkhCeXp4T2ZpcTRhZ0NxajQzMXRMV3lrTXVDanVxYWsyZE9qeE1IOVYyM2NtQ2phaVZmTlh4OGtqQldQZW1laXFTMEMyTkRmbllNSTR4VXRDeEUyZEZuUCtra24zOEducElzbCtwdWFjQkQ0azExdHpZcXo1dHFpOUY0aU1jTmI1U1ZZR0pSaWZkZjBnNlVhemVqajVRaitxazYwL3l2KzcvOWNoQk1XU3BncWxHRlZJNmZYcWVwZlBtWGZMMk5Eb3pQZ2QyZE54aTJ0TSszZzJBZWx4ZUhtelhJRjhCdEQ5MXliUS90RC9rMEtDTnFrdW1qYUtOQ2h4bXJRQmNYMTFpdHBqRHU5UUFBNlVEUk5kaXZ1R2xvV3RWanZjK2Z5NE5LdThLZUY4YURUQnlxYnJ5UFBNZVl4ZXU3dG1lZmtvZE9IV0UwdUJTM2VwR0ZJelBkdmtKZ2VaOTZrYW9Ya2Y3aDM2dG81R1Q2QkV0ZHl2L1ZydFl5emFmREo3bVN3blhrNDJMR2RXMVhNZDRwRUFFd1EwOFBjTm9aR0U4Y3BCcWxPOVZiZlMyaDRPcWthWnliOU96SHQ5ZkhlMlR6amJ0eU00TjhNNXRuWWZjSFdoL1N2a0oyaC9hSDNJNDBFYVY4aE8wVWJSUkI1dlN1WnQxcFlPbGZxWkEzWVAydWN4VU5mK3I5M21waTAxVHB4bTFrVndtZFB2aDdpMHFOWnc5MjdkL2VjVTZ2aUs3Uzk5alhGNjczTzA2NmxhbjJuOGRYK2I4d1BZOTJuSzUzc0RlRHEvQXRxdVgzRlZvZjc0Y3REK3ZmbTdhSC9KRm9JMzZjdEJHdmZxNWI1T05PbGhSVS92aVJHVDgvR05uQktxK3ZGTVIzL1FRTmF0NW1leVNYSnlLMHZGTmNxTXF0bnJ6elEwbE5WNFp1UlRyWTEvYTBLTGgyclhiM21OMzFERVp3UDFHWkZwdmorQzIzdDNJOTlWOVg0ZmF0MTlkenZUenJqcU9QOTk4Ly9jZHQyZHY1UHM4YlJUa2JrSDdVNThBdEQrMFArVEFvSTJxVHdEYUtOb280SUREendBa0h5R0ExR1ppOXhTVXVNODRNckN2ays1djBDa0VzcHFrSlZWWEVobkZuU1lIck5lcE8zUjNZeDdITTA3MlNhZmJjZ1h1b1Q3ZlN4V3lRalc1SzhkMUxPY1lUeXdMOVFoeHJLTlJHd2hVSkx0WFIwWXhWVXVsMktUSnRVK3ZheHJyT2YyOXJ0UDJMVWh4dlFZbXpEZ016MGhTYlRBcUp4VXhIcUhZUDNxUjQxSFQ5c1BzcitTcmhQWW4xNlVjU3Z0RCswTU9CdHFvWEpkeUtHM1VYYlpSaHl0cXRMcG4rYUhxNkEveVpLdFhVWmhieFk5Uy9JMGF6aGVvN3M1ejdCZ0pFTWxUMTlJVXNSdlBOKzc4TDYvWmRyTXNsTTY1MzZEbE9rNExDajEyYkR5aU1jb2RFZnRISE9vNjdPdVk5WFh1S3NmSStHNjlySnhkMXpjMUxydlJ2ZmVRM0JGb2YwYkg3Q3B2NS82Zy9hSDlJVjhKdEZHalkzYVZ0M04vMEVaOW5XM1U0WW9hQUNnWno4T0F4UFQreGs3OWtqWXlQa1NubmY3R25iYzIzZFI1ZG8ySTdEcDI5UHZPQzl0ZExqQWFXd2dqS05tV3BjYTcrN3o3WEtEN3JpTVZPUlhrSmVmRy9rNWY5aDBmdTNlL1luWEw5ZXg3cGhvR1BrYTJaRkx1dmxHTVY3WEVBc0RZUSsyeTVLdUQ5cWN1RjZEOW9mMGhod1Z0VkYwdVFCdDExMjNVd1lvYVZRV01BRDZPRk94d1FWYjVMWFkydnFLb3Q0OHQ4WUNsRTQxKzE5MU96THBUanQyR3BheDhycTIyN2JIVkVoVXhGcldjeis5cTJGcDNBSVdSV0pmS29LVlRUVWR2Z2xIVGF0T3VzWXJ5ZlhyUDhpaURFVUI5UE5tT0VhQzBYeXcrWkNEYzMvREg5M3YvNzJNRGx5dFpHYWx0bCszTzgxV2pXQy9kOTRaNms2OC90RC9URTlQK2pLcEorMFBlTUxSUjB4UFRSbzJxZVVkdDFNRW1DaEFKaWxmSFRYQ3l6LzRSZ2NUT3pocU9IalhzcWJ0eFg0bXBjV3diaC94cFhOK3BRbGFFWlY3VFBvTFIvdHZuMVZEVFVaMG1Sa2o5MWpGSW94VDVIS24rNWZkWGRVZVBEUjN5OWFmdFpqb3FJTmdlZ25oSitUbGlVeEFYcGtyMUhkOXZxWTZwajcrcEErNHo1dnZxY3JCK1ZmS1ZRZnRUdHREKzBQNlF3NE0ycW15aGphS05TaHlzcHlZSTVmMmRkUmY3Umh4MlA1emt4aHZIQnI1S0k2NGJ5RmdwVHp2bmppd2FZZWRKZWJpeGtkUWpCL242MGlIeFA3cWpuTkxJMDFKTm82bGVXL1hmMy9EVHdsdjVoS1BLQmEvbE9QT0lhcTMwMHcrdk9DTHhCUmlQQ0UzdjcrUzU3SEVwRTVLaC9Sbi9UdnR6STdRLzVDdUhObXI4TzIzVWpkd1ZHM1c0b21aeVUxOTZnMTluMzdoN2NFMEMrcExSak5xOU9OMGVxbG8za09MeVU0MGRLLzlzUnU2OStoQnNkZTdVK3dTUTRKSWRkNjVTY0VxcldGYUkzVFpZa3lhN3MvNjdSM1ZxZDdCbTg1YkRMMVZMWGVyQmltbG4xV0F5L0I0RHZHOFVZZmM5L3ZMY1BPRnVhNzFlY3RlZy9RSHREKzBQT1dCb28wQWJSUnMxNVdCRlRYRnhKWFZmVkg0ZVBkanpFTGRXMEwzcFBMSEFYVEdndWJ6SmVYWk9ac09PRGg5akd2ZDErR2s5OXUremZiNTlkWG9aa3VwMDR6NFRWUjlyV0IramFaUW9QaGFKUXlCYkJxbCtmS2lleld0MHhESkpMdjE1L1U2OGE5Lzl6ME9CVjJnNzVPc0w3Yytvb0szejBmN1EvcEEzQzIzVXFLQ3Q4OUZHM1UwYmRiQnphblRxSndTMnZtdlYwWGJ4TWlWNTA3SGJkZG4vMERVTWFVeC8yWHZNeTg2ejQ1ZXQzL041MDgrS2JCekd4NldKY21tbkVGc3FrTkgxSjlldzFBc3FTWFVQcy9GTWd4L3grWXgzejM4bG5VOVRPV09tOS81R1kxWmY5NDVqOTVWWmI1K1d0Kzk4K2RMSW5ZYjJaN3NzMmgvYUgzSTQwRVp0bDBVYlJSdDFzSjZhY3BQcnhyYjlZTGZpQkxVc0VyVGRpYmFQbVc2N3liMTZFNXJybW12ejB1TnVHcDFRVFIwamxKVU0yRTNYdjcwdDNMczZBMHI1YmJ1Y1luYzhjbWVMMlZXQy9wM1VRWU01MEh3dDZaeGw4bUl5dXdvUHVVRkR2NUxobkl3OFRRMXBmVC8zR1lOZFp4bmQ2emdDc3pPN0Nya3owUDdRL214ZEYrMFBPU0JvbzJpanRxNkxOdXB3UlUxeHg0MlY5NDJIMUwrbkR2aUt4KzRyNzZhRzlGTGpzWGZmL2RlMCsvdDIzVi9tcXEzMjNQTjN6TGlzNkdaT1ZaVzZRNGJmNjNwdGRaaFUzMmhyUTlFeTZYQzFVZG51ZkRmWDcvVXBkYnQ1bnpCazhtcWpVK1JyRE8xUDlaMzJoL2FISEJ5MFVkVjMyaWphcU1EaGlob29WRk9qcVJwNHRVZDlTN2NlYUQwaU1mbXBiaHl2MmhCMjdlZGpqZW9tS0NqYVgyTERWa0dWOGwwcVl4VExGWXkyNVhOT0duVTZSN2czNVJjTnkvN204OVVkS08yMHk4MnMxVDZWNXhTMWpjZ1RCT0VSOGhEcWpqNC82Ymk1MWp2T21VY0s2ajNIdjljVXd6Rlp3VllrckhZc3FjTGxiSkx1Y1hWTmdyZy9KdFdYZUE4MWpMTUlBTFBkWk1pZGcvYUg5b2YyaHh3eXRGRzBVYlJSVXc1VzFQeG02S0VtUEZnUGhhclBuUytrenRQZzlnT2d2dW9VNmU3SGg2bXAwK2FPSzNsYmVyRFRKSDVPRlFhcFF5S1hGVDVyWFZUMW00WURUQ2pmUU9BUkZsbnlxZk9PenVUak5rQmpEblgxZ0RlaFQ4UEg0MUYzM0hCZVUzMVdKTlV2VVBWYmpUb2RtdzBJcWdhcllSRXJRU3hVSlJzaGpmZll4SnVpNlpwVmdhcGpxbnFvQ0VRbHJtSmJ6bWtrcHB1UDk5SWczZjl3dEJFekd0MUlWMW4zdGNwMjVJcDcxVkU1UGhubmFIVzhLanppZmRkaWNGeXN2bzlQSWh3dWNQWG9pUWplbnkvd0Q4L09RTzR1dEQrMFA3US81SkNoamFLTm9vM2E1bUJGemYvNjYxL2d1UUxleDl1cmlrRjk3bUNoSFlVSDVlTVdENDhVOXdpRW1ML2N5QUJBUXhlWXVpdFZROGVHS21vQm0yTkk0N0h4UStnSW10UnVOZ2VocWVhaVkwZFFoRkdDMVB4U01TWVltcVQrVmROa3RkS0I4N2xUamFKQlNIVWJqY0xVRnpPNnVtRElmTlV4UW1YSDNTSnNpcDBnMWkzOW1xNU9LdU9tdVpkVjE1WXRXUGpKbW1oWFZiTHBrZGpmMHkweG80cUdpTktRTUNUY2oyUkU4ejh0dGE1L1Q2TUo0NkdVVUw0UkthTS8wQ28zZmx6eFZ4VU5ESXdKWlI0L2ZBQjk2ejJRdXd2dEQ4cTVhWDlvZjhqQlFSdUZjbTdhS05xb3lNR0ttbS8rM1JQY2R4N09LK0MxakVURURwbnV2M3FmT3hZa2ZnZmc0NHEwa2o2bmhod2JxM3JOSFY4QitOUkpQSkE2ZTYyRFUwZlBuUkR4QThvb1FPanc0VWV2SGlFbnVvNGFTOWd2MWlHcGFWUWpBN0dTQ21UWHJ5S1VwZXJENkliRy9lTW9nVmJGcHZ1UXZ1UnVseTFKYk9xcDlXZnJKSldMRnJrRHhQWWM2eE03YnR6dXMvRVVHSW1kTW5mR1pJQml4eE9URFZNb1BvenpTTHBPSU4rbnNDMU51Z3NqUXNqNTVVUGRrM3ZXeE9PUzhVeFdLUnNuTWZFTzF4UHd0TnBYQUNNUVZZZ3hnQ2pPRmlmajUwSHVITFEvdEQrMFArU1FvWTJpamFLTjJ1WmdSWTN4RG5ZQVJCVmVQWXdxdkRwNFh4Nnd4RWJvdFhUYTBLRVZ4cGNHS25HRUFmRzM3SXIwSTBkaVZNZ0M3eDBzQU1ST0VqcUlSMlVYY2plT0JlUnljdjBCSUJxQjBIaDhiUGhKK1lhUkFTTmxaRVJpZzlmS3VPUU9pUUVDQTRVUER5MldVY2RrZWhSM01WVGpTRUZVM1hHM0VHTVpoa0xFU0RBcytWeVMyM0h0N2hSVm1CaWZtUmFhVXErd1JxcDdvcmxEcDdxWk9ENVUzNlJ3allMa3hCVUo5Wk44ditQdUVyS0xpQ0JjaDZZUkRJM0daZUppOWg0aTlhaUZSSGV1NW1lUWpIVXlpTW1JaVplOFF6QStWWWNuZHhMYUg5b2YyaDl5eU5CRzBVYlJSbTF6c0tJbVBXZXZaY1JBVTBPTXJTcTRRK1BJUkRyTSsxSkFlQ3Fod1ZiLzZoT0k1SDRWdGxhZEpjZW9Bc0hWS0JJYmYrNUY0U0duMFFMMUVHTnlHUWFJblQyT29NVFZjbFZSdWxsY1JSYTU0ZWRxNTQ2VURJOVcrNlZyVGk3SVVRK3JiMktwWml4YjQyYWRkUGpSZ1htRXBOcUE3RkpPUXcxeG4rU2VyUHVtQU5HbG5EWnI3TXVhUjAzeVpEaEprL2ZxT2tnK05obm1VWDNTL2FqckZ2ZE5keVlaUUlsR08zZFNyVHVrNU92TitlZ3hOb1RrRGtMN1EvdVRycHoyaHh3aXRGRzBVZW5LYWFNeUI3djRaaUtJNnRqUllvZUZ4ZzRFTFpQZkZMbm5xWStkUEhmUzRHNU5qeEdvTzZibThrdDhxTURsU1hmVmR1L2hWSE1NSytMZWFSU2tkTng2dENOV1RhSTZqMlZDSzdldUwzR3daVnlrbEY5Y3VyRlJwUkdGMkVoTHJVTWR2ZnB4U1FLb09xUTRXVTBqSXZuYVBNckNVdm0wK1crNjllSGFVd3h2R29ISWQ3UXlodFhocXFoenIydmM1bFd6elN0eHZjVU9Gb05ZUGF2cVdzZFdOcldMeXNDbXZaUEhYRFYzOFdTc2Fnc29zVjRUdTBYdU9MUS90RCswUCtTUW9ZMmlqYUtOS2h5c3A2WTAvcmdoM1VzeE9iWXpxVVVWaFhqTldTUlNob2Z5WEFUZSsraEtWS2c2QUFhQ2tua2luU2FVTFNGMk1NbmwxQXdrN1lQY2dVd2NrY2paTzBhTk9HVzNTTmNSOTRubG1laUsxSHlHVU04b25rUE02a2dNbDNJMHhqb2FJekVlTmlycnlyMllPcVJJaU5mTTU4Nk5NbVFEQ2ZjcTFpcjVmYlc0SllIUVVVTmNwZ2JUa0h1WXgrQkQvVVVFUm4ycGM1eFVGKzRPWUpGdXFlUk9tKzRKUlBKRXZlUVZsMmpnVWdZUWhjS1lWS1pDNEl1QmlmVXprcDVkYWkvaG5HVjBKeHI4T09KaFVNV2hoaUt5SVNSM0Y5b2YyaC9hSDNMSTBFYlJSdEZHYlhPd29pWlFIcWlQY2pMRU42Wk9GQnVTTDNHWnNRM0FEUU5lWEZ6ZzZ1b3FsdVJENW9wNHBQY0tZOExEOGpIV0VBS0lEMDFCRE9DZGg1RXdJaEVtY2hXamtHb2dxZUdtQ3FEOERxRHFIR0ZqUGU5TVlydXYxWHM2ajlhdHJlbzR5RVloTlZxRmFqRXFhVXBlNnZ5aGY4Uk9IYy9sWTlrS0RTa2h2WWJKZzdHaGVnVmdETlI1b0xIUnZSMjJtZGtzN0xQWmhBNXNEZUMwcEQxRUdBR0NFZWpnSUcwREhWd3N6d0hPUWFHd1I4Y3czUXpEODZmNStkblpETHBlQVhFL1dJRlJEZlVJUXl6aG5ya1F3MnZpUkVMdlBid1A3ZVN0aC9mdy9SOThFRHZwdHVNNEdUT2ZudUZrWkdlMEk3bmowUDdRL3REK2tFT0dOb28yaWphcTVtQkZUVmFOOFV2b2pKVThWU0Q2RExmdWNWS3YvZlVTbi96dFg2T2J6ZEJ2TmpCaTBNMW4yS3pYQ0tNQUJvdWpCVGJyTlVRRVRkTmdzOW1nYVZvMGJZdlZjb241ZklhKzcyTm5rUGh3UTRjYXEvNzBtK1JVZkRuK3NQcXJTWFhIM2xzbWhRRVNzMWQ0S1kwcG5qaXE2dmgvUHJraUswZGlpcWtGQUI4YVpGRHVranVjaDhKcCtNMkx3ZUE5dE8zZ05oczQ3K0JVNE1SZ0FPQ2JCbTdqNExzT01ia0svR3dHYzNRS0JUQmNYMEZOQTVsMzhIMFBnUTBkc2pIUTlTWjAyTlVhOXY0TWVyV0NXZ040QjEwdUlXTFFIajFBdTdpSHpTOStEZWxYTUtyb0hqNkFubC9BckZiQVpvMjJ0ZENoQjV5SE5CYU5lT2pnNEYyUHhscDQ3OUQzUFp6M3NFMEQxM3QwMWtGTXJBdks3UnUxckNvdU5ibFo2NUVIMlRxRzNEVm9mMmgvYUgvSUlVTWJSUnRGRzdYTndZcWEzRHcxcWxxTm5SU1NPMjdJMVYxbDlRQ0FxQ3F0c1REV0F2Qm9HNHVtV1dDOVhrUFY0L2prT0g1V2JEWnJMSTRXR0lZQlhkZkJxMGZiTnBqTk9uZy9ZRGFmalo1ZTZuenBjL3FYUmpSMi9UYnFzTm5WdWQyWjA3ODZsclhHMTZrWjQrOUpoYWV4Q28yNTRuMTBkNGFPRzBZa0hCU2lBcWNBWUdDOWcrdTZjRS9kQVBVS1p5eThHdlJkaThGdG9MWkRid3ljTWZDekdiQTRRcThLUDE5QnV4a3dXOEJkWDBNZElCYVExZ0RlUUkwQVF6QmtLaFppVzRoeEVEdEF4TUl1Rm1pT1QrQWJpOFozTUVNZkpyc1ppOWFZYUkvRDRsb1FvTFVDZUlHS29PazZXQkZzVnBzd21tQU4rcjZIZHlWbUY0cmdjdGZhQUZaL0piU2xjaStMb1MrdVkzSjNvZjJoL2FIOUlZY01iUlJ0RkczVWxBTVdOVEY5SGxCV042MG5QaVhGWFpOVXVXcE93MmZGWUxVS25YS3hDSjEyR0liOFdWWGhvbUxOTGxZQTF0cFlwS0p0V3d6REFBQmJuZEFZczlYNWR1MVg3MTkvMzNWczJtZmFjVTJWTlNSdDk5N0QydWoraEFKcWcxR0ljWlhabFNzaE5qU3RqeFhjcUFaT1RCNUZBUUF4RmlJR3Bta2dzb0VhUU5URG5KeEMreDVPQkRBVzV1d2UzSXRMYUJ2dXMybkNxRUNJeC9Rd3hvYVJpS2ZuRUNpa3NYRm9CQkFUN3JPSm95c1dIa1lVNXVvYTRvZXczUWJYcVZnRGE0R21NWEJyaDY2eGFGcUQxWElGYXkyc2JlQ2RnL005bXNhR0VSMUJpUm1XS25ZM1hXTmVuVXJpTHBOSmV0RFI4eUIzRTlvZjJoL2FIM0xJMEViUlJ0RkdqVGxZVVdQRVFERUFZc0lOVm8wTEFNV0doN0R3VUhZdTFuNHhEWTE1R0FiTUZ3djB3NERWYW9YNWZJNzVmSTUxZEtXMmJZdk5aaE1PaXcrb3p0RFJOQTM2dnNkc05vT0k3T3kwTjQwb0pLYjc3T3ZndXo3dkkzWGNiQWdFb1pWS05IQmVjdDUxOVFwWUV6cXJ4cnNtZ0l2SHFURXczc01JWUxvT2Z0TkROQmhNRDhDYUJpb0dnTUFLZ0xiQjhQZ0p4Tml3ajRRMGVpRlZvNGZBdzg2T29JT0hYeTVqcHhkSTIwSTJheGdOT2U3RkRSQ0V4YkdNZWxqbklLR3FnQUNOQ05RWXpOb0dtMzZEcnJXWXp6cHMxaXUwMWtJYkN6ZDQrRTBQS3lZTkl5RGw4TWgzVWRPZll1d2FhL0Q3NzM4VFovY2VZRE1JZnZiTG4yTjFkUVV4SlJxWjNGMW9mMjZHOW9mMmg3eFphS051aGpicWJ0cW9neFUxSW1FS2szcVhYYXBBZEIyS1JIVWRIWXBTUml6eXBDYUVWV1ZYeXhVVzBaWHF2VWZidGdDUVAwL2RvK256MWRVVlRrNU9zRnd1c1ZxdGNISnlrby9iNVZMZDVTS3RyNlgrYmRmMjBYVkxjYS91dWkvQTlnaEYvVmtBd0FET3h4U0dBc0NIQ1gxcWtWY1VibXdjS1JERXhaUVV0bXZoK3dGR3c4SlJzQVlETkl6S2lBa1R6cFpyR0d1Z0VpZkJHUVBqUWxZT0VZR1BydHA4VGduMU1URnRwRUNnUXcveEF4cGpZQ1YwTVFNUFVROHJBb2lCRllHYTRDYTNZbUN0eEV3cUpkYjMrZms1eEFpc3RWQ1Q3bTlxR2FGY1FUd09ncXNYVnhBNDNIdjRBSS9lZW9DSDcvMCtubDg4aC80eXJONnJhbE9ySW5jWTJoL2FIOW9mY3NqUVJ0RkcwVVp0YzlDaUprOTYwOXExcW1sVDdLQnBCQ0k4cE5LUkFWdGw3cGlXdldzVUlmMlcvcTVXSzh4bU0ydzJHMXhmWDJNK244TzVrTXQ4NmxLdE8yOWR6dlI4MDNycytydnZjOTFKYitxNFJoVXFncFJ4MFNHTUVGaWpDTUdpTVI3VEs2d1llREV3eHNCcWNHVjZVYWdKN2xkWUN5aUNTelYyR0drc21tNEdMNEJhRzU2QkNWMVJqUWtqSXM0ajVVUTNIb0I2UUF5TUVZaFRpUGd3RW1GaVBRQUl3a2lJUmVpb3hvU3NJWTBOOGFwR0JGWk1yRU1ZcWpBaVVCUHFxQ0l3MFUwcXhUUUFHbE5NR3NIeDZURWdnQnNjUHZwWC95L012L2tZM2pzTWZZK1VUREowYlhLWG9mMmgvYUg5SVljTWJSUnRGRzNVTmdjcmF0S0tRRUhWcGxSNEpqNzQyQ2xUZkNoaWc5WG9Wb3pialMxWnhQZDFCaURFWWRheG9tbHltYXFpNzN2Y3YzOGZ4OGZIT0Q4L0gzWGFmRjRBbTgwRzNudDBYWmRITjZidXovcnpUZldaZnE4N2FQMzdkS1FpblRQY004Qm9TRk5vWXVOVk1URHdVS013Q2loOFZQbUNrUExRb2wrdFk4Y1FxRFVRYStHZFErTkRYS2cySmt5azYxckFPOEFQSVpXa0JPdWd4Z1lEMERid213MjhBTkE0R3FJTzhBNWQxNkxwT2dBS0hSeHNHa25TNERBM3hzQUgrd0ExY1lRRXdRQWJZMkNzZ2NTUkoyc00xSVJuSlFpeG9oSnVUdnhRdXAvR2JZSndYemJyRFlBMUlEYmVQNVQva1dQNWswUUFBQ0FBU1VSQlZEallMa3UrR21oL0VyUS90RC9rRUtHTlN0QkcwVVlsRGxiVUNNcUNUTVZSVmg1R2FxdXgrYU4wM1JocktvcTJzYUVoVkM3VGZhTURhUlRCV291bWFYSm5NTWJnblhmZVFkZDFPRG82d3VlZmY0N1QwMU1NdzRBMENjMTdqMDNmbzkvMEdQb0JZZ1h6MlJ4dDI4SmFDMk5zYmd3M2RkUjZlOTBaNjA0K0hZbll0YTNjcDlBSVJTVEdZVm9JSEZROXJDSjBVbU9oWXFFMmpock1HcWgzVUVGMGNRb2FFZmpXUWpCQTJ4YmlGZmJvUHR6ejgyQVFKTVJZZW1PZ2pRVnNyRk0zaDF4ZHh5Y1U5ckdOeGF6cjBIUWRmR014eEdOYkkyaE1TR21ZbDNxSzhjRmlpbHZWV3B1djIxb0RZeXlNVFFZV3lCUGFSR0svazZyakF1VzJ4dWVPMEZhQy96ZDArRHg2UWU0c3REKzBQN1EvNUpDaGphS05vbzNhNW1CRkRWSmpGSTJOSFZsWnFrcnVBSGw3T2d4cGhBSXZ2ZVZwcEVGRTRKeUR0UmF6MlN4bi9sZ3VsN0RXb20xYk5FMERZd3hPVGs0d244OWhqTWxaUXB4enVMeStodk1PcDZmM0FDUHdnOFBWNVJYNm9VZlhkWmpOWnBqTlptamJObWZvbUk0aVREdHBHaG1wTzJTZDlXUHZLQVJpRW8zWVZrWERpSXcvUG9aY3ZvQjFKclpmRDJjRWFnWGVoWGhMMDN0WVk2SEdRcm95c2F3NU84Ynd0SS8zeTBEZk9vT2VuOE9vaDA4cjlsb0xlZWNkeUl0TE9BK2czNFFuSWdyVFdJZ0dJMnF0d0RRV3NBWUdDbXNNclBkUTc5QmFBei8wYU5zR1ZzSUlneFVEZytqS2pxTVBxWDBrUStzbExqcVZ6SldHYmhlR295VGQ0TmdvUXZ6cmUrKytEV05iV0dQeDYwOC93ekJzY2dzNjBFRUk4bFZCKzBQN1EvdEREaG5hS05vbzJxZ3REbGJVU0hMVnhYUVVranFYc2ZBYTBndENGUVlTbmJBNjZxZ0tRS003c0I1OVNMR2o2YnN4QnM2NUhCZWF0dlY5ajZPakk2elhhM3oyMldkNCsrMjNNUXdESGo1OGlIdjM3c0Y3ajZ1cksxeGNYR0FZQm9nSXJpNWZRQ0E0dlhjZmJkZGhmblNNVGQ5anM5N2crZmtMcUQ1SDE3WllMQlk0UFQxRjEzVzVrMDA3WDEzUDZXL2gwa3NuM3VyWUNPTXkxb1NKZ0tvSUtRWnRFenBnU0lvU1VoWktjSzE2SHpwSFdCWTNLSDhNZlhCUGV3TVJDK3NCYnczay9qMW9HMUlrdW5qbjArSlR1SDhQZzNOaHRFSVZNcXpSekdaeDlBQXdiaFA2allSUkptTU1HaU5RcDJpYkJyN2ZZTlpZekl4RnYxbWpOUWJXQ0l3SnNhREdTQmlkRUJNN2F6VGdKcVpkRk1RTFRqMHVWU3dZK2VYMUV0WUNEKzdmeDN2dnZJZFoxMkIyZkIrL2VmSU02UHN3SWtIdVBMUS90RCswUCtTUW9ZMmlqYUtOMnVaZ1JVMGhUVXRDekZaUlZrSFZPRHhSUFJya0lZdW9sb3RUcnlwUmtwc3RQSnhoR0xKYk5hVW5CRUlNYU5kMXVMcTZnbk1PYjcvOU50NSsrMjA4ZXZRSXFvcFBQdmtFbTgwR3krVVNnTUhRYitENlRZeGpGQndmemRCc0RCYnpPVTVPVDNGNXZjVDE1UVZXejgveDlOazU1dk1POSsvZkM2N0d0a1ZybXp4eVVvOVUxQjE2T2lyaHZkL0t6UjVHYXd5U2E5VUs0QTNnWTZNUDNrZEZneEFUR2liQktjVEhPMlV0c0poRGhnSE40Z2lRSmJCZUFXbVMzKys5QnoyL3ppdnZpbGQ0Q1B6ZzRmNzJGeUdudlhPd2ZROWpRcDcwV2RjRmZhOE9icjJHMzZ6UmRFM0lINy94bURjV3pzVk1IOFpndGJwR0V6TjFlQjlpaENWMjNPQVNEZmM0ZE5KUWY0MGQwNmU3V0xtemt3disrQ1JNZ2xzUEEzNzY4MTlpY0I2RE9teFdTeVJUbHdZaUNLSDlvZjJoL1NHSERXMFViUlJ0Vk9LZ1JZMGdDR2FQRUE5YUdtV1VzY21MTmxsd1NnUkZoR1ozVytWNmpCMjIvanNNQTlxMnpYblo1L041M25jMm02SHJ1dXdpZmZUb0VkYnJOYzdQei9IMDZkUGc3aFJndmRsZzNxK2hDSXRSSFMzbU9GNHM0THlIOTRyalJZZmx5UUxMNVJwWHF6V3VWMnRjL3VZSlJCMGFBWTVQam5CeWZJS2pvNlBzdmszeHFIV25yVHZ4ZEJRampWNmtCWVpqRWo0WTB3U1hyN1Z3R2tab3ZEZ1lpWjBnREQ2RURoNnphamdCek1sUlNDZllHR2dyd0t3RlZpdXNWeUczZWhyTk1HTGduQWZXcTNELyt6WE0yMjhEUC9zWldtdlJOUTJnUG5SbTlUQ1gxN0MyZ1JzR3pLeUY5aXMwSW1pdGhYYzlXdHVFM094aVlLMEo3bUNrYXphcEZZU1JDQUdNQ1JHZU1YMTcxZC9DU0FzQWlJYlZnd1hBNElEbno1K0ZOaEFObTRnSkt6RHJvVWFMa3E4UzJoL2FIOW9mY3NqUVJ0RkcwVWFOT1ZoUmszS3FBOVVEMEJnNzZxdlBpcUpVYTFTamE3V01Rc3htczV5aEk0MDgxQlBSK3I0SEFIUmRoL1Y2amRsc2xwVyt0UmJPT2F4V0sxeGNYS0R2KzV6WEhRZ1AzQTB1cnJ3YmFueDlmWTIzM25vSUVVSGZoeGpJK2F6RDJmRVJCdTl4ZmIzQzA0dExMRmNidkZpdThQVFQ1MmpNYzh4Ymc2UDVERzg5ZUlEVDAxTzBYUmNtNWlGMnRIak9WTGU2dzZZUkNaUHZHY0lvamdrcE1yUnIwVHNmY2hoQ1lXeUkyNFMwUUx4VFRoVGE5MUJyWVZaTFFEMGFBOWhHQURkZ3VWa0I2ejUzYmhFQkdndXhCdjNSRFBwY1FvOVlMbU5XanZnc3ZJUDBBNHp6c0tzZTJxN1FXa0I3QjRFRTErb3d3TVpuWm95Z20zVlE3MkNOd2RucEdacldZTDNlUUgzTXhTOEdpQ01vNFRKVFovWW9LMnNoZDFwVTd2ZlF0c0tJVFRIcVg3akprcThSdEQrMFA3US81SkNoamFLTm9vM2E1bUJGVFhaLzV1NnFFQ1BCZlNaaFhwUDNkWmRPKzZjamRQUVFSQVRmL2U1M01aL1A4ZXpaTTN6ODhjZHd6dUhvNkFqTDVUSXIrcjd2ODhTM05Cbk91ZEFSaDJISThhRUFjSEZ4VVhLeWk4MUd4VHVQemFaSDB6UVFrVHlKVGpXa1ArejdIbzF6NkJxTGU2ZEhHSnpENWZVS2o1Kzl3TE9MYXp5K1hrSXZMdkNyejg5eE5HdHdkakxIL1h2M2NYWjJoc1ZpZ2FZSmoyM3FlaDJOVXFSV21YS1Npd2tOczIzUk5vcmVlZlRPd2RrR0hSUzk5eGlzUWE4YWM2c2JpR2xoNEdFYTRQclpNL1JEajN1ZHhmMkxPYTQzQTFaV3NETEF1aFZjQ2JDQ1lHa05qQUg4NElFWEZ4Qmo0UG9ldzJZZFluNEhCNk1LdjFtamRVZlFWUStySGwzYnd2VWJOQUtJTVRBYTBob0NpcUYzdUhkMml2ZmZmeCtJOFp4UEhqOEpHVVVrYkJJamFFMDBhcHBhUW1nYmdwRFpKRFVsQmRDMUZtKzk5UUNEQzFsWnJwY3J3SmZFbUFmZWI4bnZHTm9mMmgvYUgzTEkwRWJSUnRGR2JYT3dva1pqekdkdWZKQ291alduSXd6NzVmOGcrbGtyOVIyUmtPYXU2em9BWVpSQlZURU1BN3ozbU0vbldLL1h1ZE51TmhzY0hSM2xUcnBZTE5EM2ZlN1kxOWZYdVhPbmtRc0p5ODNDZTQvQkRUQkdjcDJub3dUVDgxdjcvN1AzYmsreUpkZDUzeTh6OTZVdVhkMTlUdmU1emhVRFlHWndJMEZBSUdsQ2RJaXdRK0dRWkpFTWhlMVF5SXJ3WCtVWFI5aVBmbkRZQ29rTTI0b1FIVFp2Q3BJbUtSQUVNSU1CWmdZelowNmYwL2RMVmUxYlppNC81TTVkMWQwejBvT3RVZEVuUDZCUFZkZGxWM1Ztcm04aTE3ZnlXd1lSejZTOHkrc3YzNk5ySGM5UHpubCtjc25sc3ViMDJaejg0SnpwS0dNeUdiT3pNK1BPM1YybWsrbGdyL2lwbVJnQ1VhbTRzTkV3Q1pLeDg0TDFEa0hqQ29QMWduVnVWUU9xTmVJOU90T2NubDF5Y0hMQmxSTjJyT2ZyeXZQbWVNeGlwRmg2dUNMandncFgxakVYUjJVVW5WZDRGeHFCZWVld2JRY2lhT3NRMzJHa1JLeEZLU0ZUR3RmWmZqRXFWRzgxR1J4WE9wUlNaTDJ2UFVvR2ozdjZ2ODFveldReVlibFloc1pTS2hCOXpGSkYya2NVZFZXamxhY3N0dG5kdmNPb0xHaWM1cWMvZlM5STBISHRKYnpRU1B5VCtDZnhUOEltSTNGVTRxakVVYmV4c1p1YW1FZUlZYWY2ZnhSaFFHL3ZFdFZ3RzRJOGVIYkhaN3ozUEgzNmxOM2RYUTRQRDYvWi9sbHJLY3VTcG1tR0JkNDBEWlBKNU5vQnM3cXVBUVlIa1BpNDZldEZpZldkenRMaFdTd1VPenZicTR6S21oUWFzeGZPQ3o5NTc2ZGNuSjJSNXpuVHJTa3ZQWDZKTjE1NXlDdVA5ckhPczFqV0hCMmVjSFIwd2JObmx4eDhmTVRXVnNuV2JNeDRPbWIzN2gxMmQzYVpUaWNZczVyU2VQaExhUjI2MFZxTEhoVkJRSldRemNFNm5CcmhSZWljQzFrZUlSQ2lGd3F0T1Azb25PemluUHNDeG5lOGUyZWJ0OXNUSHUvdGNlbUVDNTF6M0huT0dxSHNHaTdMbk5vN1dndTJKeExuTEZxcElKMHFVQjRNaEFaVGJZVkMrbXlSVUppUS9iQ2REZDlmQ1l2Rm5NdkxDNVNHMDlQVGNIak9PYlRTNUdWSlhkY1lveEh4L2J5RXZ5T1NWUi9GbEtNQ0ZGanIrZm5IVDNwaUVyenIrc1VWaUdCelF6Ymg4MEhpbjhRL2lYOFNOaG1Kb3hKSEpZNjZpWTNkMUdnZHBWSlcyUWlSM3MwRGtIQXdMdGFQT2hjY0xwQit0NDFEYTlPcmk1bzh6ems2T3VMazVHVElOc1JBaXJXams4bGtDRW9BWXd4TjB3eFpnenpQcWFwcXlHWWdvZDV5VmFPb3NONVJ0eDFsa1pPTHAybWEvcVV5WkFtY2MzZ25ORjNMWDM3L3J6aTVPQ096bHJJc09EcUNxNnNydnZLVnI3QzdzeE95SUdYTy91Nk1ONy9rY2RaeDhNa3pubno0bElNUGpza3l4WlBSRThhek1VVlo4dWp4SSs3dDMyTm5aNmQzS3drV2Z4bWd4V0hLSWh4eVEzRnhOZWVuUC80UlVvNTQ0NVZYZWJBN0N4YURBcmpnaWQ1ZW5kT2RuNU1WSmIveGVKZnFmTTZmN2M3NDQxUGhuMnJQekdqR2h2QTVhS1IyZUEwNjA5QUZMYk5EQlh0Q0YycEdNNk5ETjE1cjhXMUhxVFhpYktnWk5RYXRGVjNiOVY3ckFPSDNKNTk4Z3VEUlNwUGxPY3ZGZ3RGNFJOTjBiRzNQT0RzNWlibW9ZVDQwZ3BJVnZVZGJRNGRRMTFVdnl2Y1pqZFYvRWRqY2tFMzRQSkQ0Si9GUDRwK0VUVWJpcU1SUmlhTnVZMk0zTlVvSGo0WW9xNklFa2JBQVZJelMvam1sd2FDRGpLYlVzQXUxemxHV3hlRFVFUU53UFZqai9mVURjTEVlVk9SNkk2Zm9zZ0V3bTgyR1d0S3U2L3JkY21pd1pMMlFPWWZ0T3VvNkJHeXNPUTF5cldOUkx6azZPc1k2Q3pybjNEbkt1cU5FdURnOTVkMTNmOEszZnVtYlE4ZmQyT0hXNTU0dmZQbDFYbnZqVlpiekJjZEhwL3o4WngreXVLcXBXMHY5OHljOE9UaGtQQjZ4dXozai92NGV1OXZiVE11YzBtaUtzZ1NFNTg4UCtZdS8vaUZxT1dlMHM4dGZ2ZnRqM243OU5kNTg1U1hHZWNiRnlUSFBqNDRwbXlWYUtkNmM1anovL3A5eVZSdGVhVHovK01zUFVWTGdPOC9oNVlJclBhSzlXckpjTnFoOFJKRXBiRkVnTml6K3hrbWZSUkx3dmJ1SGVKU1NZVTZOQ1FSanJRMmRlbGVyb1pkSlBWb0hjcWpyaGxGWjRwd255ek91TGk3Q1MzdEpYU1FjcEJ5Q1ZURkVzcXlXVlBoZHJZSjhMYlQvM3kzZ2hML1JTUHlUK0dkdE5TVCtTZGc0Skk1S0hMVzJHaEpIOWRqWVRVMlFTQWtaQ1BwNnkxNHF1MlpQS0gwZ1MzRHg4RU9kS2VSNWpyT1c2ZGFNdXE0cHkzS29EZjAweEVETnNnem4zSkNCY000TkFRN2hPNHhHbzZGT00xancwVGU0OG4wTmFNNWlNV2MybTJGdGNBVnAyNWE2cnJtNHZPVFo4U21qekhDeHJLbHN4eTkrNlEzYXR1WGpUNTV3dGF4UXA2ZTg5OU9mOHFVdmZuR1FsTFUyUWNZRlRHNlliYy80NFR2dnNKQ0c3YnU3WkZuTzFjVXA5WEpCdFNob3VvNmpreE9VOHpTWDU3eCtiNTl2Ly9xdlVSUTVueHdjY1BEMEUxcW4rWVVIRDlpYmJ1RzlZN2xjOE9EQmZUcWorZElyTHpFNU9lYi9xRDVpdWpYbGl5OC81RS9lUFNCYkxQampIMzZJS3Q5bmYzK1hPWnFuTG96SHZkbVlTMmRZV0l0VkZtZkM5MjExM3dCTUpCeGc3R1ZURFhqcnlMVWh5d3hkMXc3TmJWZk82VUZvTjhZd0dwVXNseFhUNlpocVVaSG5HY3Uramxka0pXRVBhMk5OWGw5Yld1SHBHNDlIWlRVaElmRlA0cC9FUHdtYmpjUlJpYU1TUjkyRS9nLzlCVDRiUVRiVlNvZmQ1RFhaaTFBRHVDb25EWmJzU3ZxOGhVZVUwSFdPUE10d3pyS3pzME5kMStGQVZSOW9TdDJlbmRoNU5zc3lyTFZEY0VkSGpSaWdNV3NSc3hPaC9WV1FmYnZPTWwvVW1MeWtzM2FvRCsyNmpvdUxDK2J6T2VjblIxeGRMZWpFc3plWmNuVjVUZ1U4ZXZWMUd1ZHBtNVpuejU1emZuRkJYZFhVZFVPMVhGTFhOVjNYY1hsNXlSLyswUjl6OFBRVHRuZnVNRjhzK2VFUGZzQkhCODk1Y25URXp6LzZpQS9lZVllMmN6Z1BkV3Y1MHgvOEZmL3RmL2MvOENkLzloYzBUYzBIUC91QXNZYjMzdjBKTzZPQzV3ZUgxSXNsQ3M4WEhqL2tyZGRlWXNjNThxZWZvSnFXLy9vZi9uMmViVDJnMjVueWg1ZVdwOC9PbUo4Y2MzcjRuSjNxa20rOGRKLzd1M2ZZS25QeTJMMFdFTy93MXFMcTJIU3JIOGV1Q3pXZk9vejNjS0FRaG1oUy9TUWJyU255a3ZsOGdUR0c1WEpKbG1mVVRkM1BtUjZrMkZnakt2MTZpUmRjU2E2cmRZTlMvZHFoSjN0US9VRzZoQmNaaVg4Uy95VCtTZGhrSkk1S0hKVTQ2aVkyVjZsUmNlL3A4ZUpEYldnSVJkWVBjWVVEYjhEYVkwQS9JWjY2YnBpTlJpeVhTeWFUeWRCQXlucy9MSkNiaUIxell3WWlMaWFsRkVVUnBOckx5OHZoTUp3eEpueWtDRTQ4ZUlmV1dmQkxYd3ZXK1h4TzB6VDliVXVlMVdRbXAyNWJ4a2FSaWVCRW1KWUZ6bnVhdXVicTZpcjRqY2RoSVJETlJ4OS94T1hsSmR0MzlxaWJtdFB6YzJaN2U0ekdJL0k4byt6cktaOSsvSFAyNzkvbmxTOS9rWU9mSzFvYmZPZC84dTU3TkUzTnk5dGp4bmZ2OEx2LzZ2L2k1UGx6VHQ1L2hWZi84WC9CM1RzN1ZGZVhMSDJMMzkvajQyV0x5VE8rOXVWWCtYSHJlWG54aFAwSE85emJ2OHVYM25pRHBSbHgxRHBVMjl0S1NxZ1BkZGJTV29zdUNwUU8wOXJabHBHYUJDTFdHcVBCMmE3M2E0OU12Rm9IV2dYTHg3YnJHSlVqdkhpS3NzUjJ0aWZMZnNyVjJ2dUVJTWNUclFvSCtyZzIxNE90NDdEbStzY1NYbXdrL2tuODA2K0R4RDhKRzRuRVVZbWorbldRT0dxRmpkM1VLQld0L21KZDZFb0lDN3ZJOEp5WE1NNGFoVmRCVXFWL3BWSWEzeDlFbTA2bmRGMDNOSTJLOW9WdDJ5SWlnKzk2MjdZWVk0YlhSbXU4YUNzWWcxZEVhSnBtNWE4ZXY2VUlvbUE4S3Fqcm1yWnRLWXQ4dUQrZnoxa3NGclJ0UTIwMHM5MHg3ejgvSk4vZFp1STlPc3RDVGFvSDcwT2dMeFlMT3RzaEVtVGYrZFdDMDdNenJIaEtvemsvdjJCN3RzVm9NbU54Zm94MmhxYXVlZTJOTDFJdkY3ejNveC9UTGlwZXViK0hIODhZVGFlY25aMXhkMnViSTIzSW41L3gzVys4emJ1RjRzL2ZlOEovK3NrblRGekhoeDkvekc2MTVOWGxPZDgvUE9YamcwUCtrM3RiSER3NTVYaDZoLy9tRjcvQTNzc1BPY25HTkZVSGhEa1JMMFJyU2V2ZElIV0dPZTF2RWJSV2xIbUJhNWZCN2FOUEQ1ak1nRnZKbytQK2NHS2U1VFJ0UTU0WnJIVjBiUnZrOUg3Q2c5ZDZrTlpYNjJpMXBrVDZabFNzNUZyVmY1KzRzSzRGZmNJTGk4US9pWC9vNXpueFQ4SW1JbkZVNGlqNmVVNGN0Y0xHYm1vQ2dxUTZCT2l0SFdOd3FCRHhmZEloaEUzY2Rab3NIS1FEV0N3V1E5Q09SaU9xcWhvT3hobGplUDMxMTVsTUpod2RIWEYwZElSSWFBSTFIbytCY0RoT2EwM1ROTVBCdUd2eXJLSmZyQjdySENmbmw0eUtyRC80NW9kYVVlY2N6bHE2dHVHMGFsREc4UEtEK3p3NWVNYitWc05zYTR2enVtV2FHeVphczF3c1dDaEZwald1ejV5Y241NndyQ3FLeVJaVjI0V2RmRkZ5Zm5HS0NMak9VbWpGaCsrK1F6a2E4L0RSWTQ2T2o1aWJES21lODhxZFgyQmV0NXlaRVdjZm5mQ2IzL29Lang3ZTVYeGU4YU9mUHVWLy9wZC94TjNNOG5mLzQxL2h3ZTR1di9UTkwvT3YvK29wLytQdi9Rbi81UnNQK2U3UDNtRzV1ODEvLy8wbmZLZUNyNzc5T3M1N0xFSW5ubGFFMW51c2QzamZUNWxTaUhOa0NqS3RNVnBobEtaelhaQmhSU2lLZ2tlUDdsTm1HWWNIVDJtYW12Rm9SRjAzYUcxdzNsTVVlVCttTnF3QmlmSXI5QjJtQmhFMU5wT0tNYXRpSnFKZlMySHExTEJHbElySkwySGpDMGNUUGdjay9rbjhrL2duWVpPUk9DcHhWT0tvZFd6c3BpWUVSZHlKcmdaMUZiRmhOdUp2dmorQ0ZuZThJcDZ1czJHUytvbUxoOXFzdGRkazA5Rm9SRm1XaUFoMzd0emgrUGlZOVNaVG85R285eEYzYUsySEg5TmJGY2JQQ0JtVHNBc3ZDaE04eC92RkZSMUJSS0JwV3FwbGhja3lEcDQrNWVFanVIUDNMdk5xeWVtekk0cXlDQTJxdW82ZlB6MUF2R2MwS3RtZVRubDJmQUt1WlZTT2FacWEya2w0dlhpKzhkYWJHQVhPT3BaTnk4R1RKeFI1Z1RZWmJkZmhPNGRkMXRSTmgwWnduU092S2o3KzhBUGs5SUEvK3ZFbk5Mcms2ZE1EdnZlZi93WVA3Kzl6ZG5DQXlYUCt6cU1aLytLamlxOFhSenlZRkd5OStvQWZmM3pCZVdPcHJGQjVZV2w5dUc4OXRSTmFEOVo3Vmoxb3dYa1hYRHNrekpVaFNLZGFRVkVXbUg0ODkvYnVjbmo0UEhRdjFqbzA3dXJmMDdZdHNaWTB5dXFoWHJldjgxUjlRTEsrYmlMa21zSzZlcmJQa01UL0pteG12Q1o4VGtqOGsvZ244VS9DSmlOeFZPS294Rkczc2JHYm1qRFVheU1ib3k0T3BPOWRJWWkrN0lKV1lkcjhFT2lyOXlxbHIyVVdxcXFpTE10QldxM3JtdWwweXZIeE1WbVdrV1haY0FBdVppNWlYV2dNMkhYTFE2MDFYcUpYdkdjOExxbXJtcVp0R2RuUjBCbDN1VnhnYllkV21xWUpoL0krZlArblBIejhNaTgvZmduYmRaeWZuSkNaaktJY1VTOHJYbi9wRWRaYW5qMC94R2lOdFo1c21uRlJOU3pibHJQVFV4N3U3N0UxR1dPMElzc0tYaDZQdVR3N1JRZ0greDQ5dU0vU0ZCeWRYZkxYNzd4THM2aHdXY25TSzM3eTdrK283czc0QjMvN1YvakJqOTVqUzFzZTd1K3lOWm53NXo5OUQ1Tmx2UDNTZmQ1dlR2bGYvRGJmK2Rwci9Qenlpb1BLOGZYY01POGNWeGJtVnBoYno5SUpqZlY0cGZIZURlNGF1bzhWVGUvQTBzK2xWcG9pQ3hrZTV6eVoxaHdlSHRGMXdaZCttSEp4UTkwdWF5SEpaOGlob29MVWV2UFo2Qmdpc25xdlhwZnRZeVlpNFlWRjRwL0VQNGwvRWpZWmlhTVNSeVdPdW8yTmRUL1RmYkNLaEtrSjQ3azJpRnF6UGhWaFJ5cHJjbHM0WU5YUENnRFJoYU5wR3Niak1TSkNXWlpZYS9ud3d3OTU5OTEzdWJpNElNdkNYbTg4SHFQN3BsU2owWWlpS01peWJNZytyQWV0VnFGVEt4SzgzNDlQem5vcHRLV3ozU0N0UmpsMk90Mml5RWNvRkVZYmpwOC80OTEzZnNRbkgveU1xbDdpeEtGeGFHODVPemxoZm5HQjdWcWNiZG5abVNIZU16OC81ZnpaVS96bE9TT3RlUHIwRTZ3VHluSTBkSkpWS1BLOFlIYzY1Y0YwaERhYXc5TXpDdDJoT3NmWUtCU0diLzZ0djhVLytlMS95Qys4OVVXZVAzdk84ZEVScjczMk92ZGVmNFBHWkN3dXp2ak5WM2ZaTXkzL1l1OCtueHhmOFBLRHUrdy8zT080czV4Mm5vdk9NN2VPeGdsT29HdGJJQVNON3RWS1JXZ0twYlVDNTNzSjNPQkZNRm5HazA4KzRhTW5UK2hzTnppcFdPdjYyNjVmQTZ0NWovV2RRNklxUnB5S3piNVd4QUM5ZElxZ1ZKUldHZFpHL0IrZkV1UUpMeFlTL3lUK1NmeVRzTWxJSEpVNEtuSFViV3pzcG1hRktKWDJzZGYvaEFFT014U3RBbU5IWFFDVUlzK3lhd2V3WW5BNTU0YmdjYzROdGFEZWU4YmpNVjNYMFhVZFdtdXlMT1ArL2ZzOGZQaVF2YjI5SVdDdnlhckVPc1B3SFJVd0xndWN0VmhyUTNkY0NRNGYzdnRBQ0FxMERoa0M3eHlvMEQzV0tjVjRQRUVKWE02WFpGcHpjUENNdytOajhyS2thenZHa3kwMENsdlh2SFQvUGx0Yld3QXM1Z3ZPems1cGVrdEQxVXVTMWxtcXB1WGJYM29ORWNHSzRmR2poK3hMVFc1eWFsWHdsejk0aC9QelV6NTVmc0s5M1IyKzlmV3ZZWjNsbDM3NWw3bTd2OCs4YVRtL3ZPRHJJL2kxNm9ySGI3ekdsOTU4blF0ZDhyd1JUajFjZVZnNm9RVWNzSjZsaVJpTlIwekdZN1puc3lHcjQzem9BdXk5RDRFc0htT3lJVnVnalY3enpWZkRzbGpQVWwxVFF2dkZJc0tOd0ZPSUtLVFBWa21VWG1YOUZWeExkaVc4NkVqOGsvZ244VS9DSmlOeFZPS294RkVSRzF0K05td1JlOWswVG83RWY0ZEJYcGRmdVM2SnFjOGU5bGovR1owK3dzc1Z5K1dTMFdnMEJIaVdaY3htTTRxaUdOeEExb2todmk2NFZVQjB0c2l5REVSb216YlVpdmJ5NitvOXJLNlg1eWl0eVkzcE14K0tQTS9DcnR0a3pIWjNNRm1HY3gxZS9DQUxqOHFDNVhKSjY0V3FybkhpTUdlR01pK1piYzh3V2xFdmE1cXV3em5QM2QxZDdteU5lWHAweXZqbGwvbmVLeS94ei8vTlIzeno3VGN3MVp6Zi9iM2Y1NWUrK2lXKzkwOS9tMHlGUU1yeWpLOS85UnQ4WDJVY241N1JYUzdZUHp2bWxWZGVZWmtYSEZyaDBub3FETFVvM0JBSXNwSzdWWmdMeFVxVzFzYWdBVWZ3VHc4RXFMQ2R4eXVGRW8vT3pGQTNHMmI2eGx5dnJZQ1ZZTnB6dXZSWkJxV0p5YW00ZnRiRTFmNENzYzYwOS9yZjJIQk4rTnlRK0NmeFQrS2ZoRTFHNHFqRVVZbWpibUZqTnpXSzNxaGpEVU93eGhjTTNWSDk2dkRiMm1LNTFsWDM1dldWR3JyanJ0c1d4cTYyOGJEY2FEUmlzVmhRRk9GZ1dneFk3LzF3c0cyNFp2L1Z2RGlPVDg4cGNrUFdaemVVVXBnaVE1dU1vZ2h5cnRhYW9peERCc0pMY0xzd1ppQ1M3ZTJkOERxalEwZGUxSW9NZ1BGb3pQSFpHZmxrS3pSY2FnemVoZDEzWGhSc3piYW9xZ2JFVTdjdHYvTUhmOHEwTEVEZzJWWE5WMS9hNTFkZnVzTVBmL2dqL3NsLzlWdmN1N1BEamxGTXQ3YTRQRHRuNUR6TFpjZVZ6dGwvKyt2SXlUbE4zZUl4ekxPQ3BXaTZmcDY4ZU1SNXlFd3ZtZXFoWVZNTUJLVTBYZGZnaWd6YURpc2U1WVhPaDR4SjB6aE1QNDg2UkJ1MmExZnpMMkhlUkJUeG9CdlNaNS82dVZjSzFFRHdnSGdneXZDckRNYXdob1lIK25mbzhMbWJLcTBtZkQ1SS9KUDRKL0ZQd2lZamNWVGlxTVJSdDdHeG01cW9WVVk1ZFFqVXRYR1BPLzh3eEFvdklLdzFZUklKOG1pK2tsaHZ3cmxRaTVqbitkQm9LbVlvUnFQUjRMbCtlWG5KYURSaU5wdmh2Uis2MWw0TDJsNlNFeTlNSjJORVhGaXhBbmlQUXBHWkRNbGhQSWJXZGxocjZkb1drMlVZb3dhWkVTOVlhOG15REY5YlJ0TXBCbzFYRmN2RmdwM3RIYWJUTGM0dkx2SE8wVHFMTk9HOXhoak96czY0YzJlWDg0c0xtaTRueitIRDU4Zk1qdzU0OVBLcjdOKzdoeWxIZlBldDEzbmpqVmY0NE9jZmNYUTQ1bnZmL2tVT3p5K1pYODNSa3drZkxSdVdqYVBxTEcweG9zRlFvMmpSZEY1QzFrRkNwMWxCOEM3NGVFaXZVY1poangyUHJiVmNYbDVpckNjZlQ4aFVpR3JuSEprT0UydTBvU2d5cW1vWjZqcnBPMUtKNzYrbmhteUd1UEJZQm5TZFFodERQQ1FYNTJUQWVzemVrRStqLzd1c0ZsekNpNHpFUDRsL0V2OGtiRElTUnlXT1NoeDFDNXU3cVFFZ1NKWnVMWnVnMUJBVmZaWkJEZG1LVzBlWCtucFFvOE9FcjF3aHJzTzVzTWhIbzlIZ3NSNXJRdk04cHlnS1pyTVoyOXZiWkZsMnJVRlUwelEzWk5hd1c4NHlneExOMVdLK2xnMEpCL09NMGZnc3czaVBhRUdWSlFxRk5qbzB0TW8wYlZQakZuTmUrc0lYMk4yL3g5SEpLYm15VE84L29MR091bTFBd1hoVU1tODd5RExtOCtBYW9vQ2RuVjFHeFQzdTM3dkg4K2Z2MFBtUUpTakxncSsrZW85Zi85VnZVM2hQOS9HSHZQNjF0L25TbDc3TTRmRVpyOTNib2FzcjdwVDdWQktGeHJDUUd5OHNsS1laamFtYmxxYXpOQXFXenJQd2lzb0pqU2c2cmJFaXdiMURGRW9ydEFtQnFiWEJERTRjTVl1MG1qbXROTXBvNnJvSzJabVlYMWliV3EyRHRXRzlXT0w3Qmx4ZXdQWis5NEcrWTJaaDdkNk5KTVFRMDJvbDE2dWIvNEZJZUlHUitDZnhUK0tmaEUxRzRxakVVWW1qMXJHeFJnRnhFS01zcVFpUjRIMXd6NGp5MTdybmVwVHh3cGhMeUVvb2FOcHVjT2NZYWp0dlpDVmlSaUUya29vV2hGbVdVWllsT3pzNzdPM3Q4ZURCQS9iMjl0amEyaG9PejBGWWVyb2ZUaEhoK2ZNalRzL09UcHVONGdBQUlBQkpSRUZVKzUxdjJKVXJGZnpHbGRKRGwxMXROTjQ1Yk5leFhNekJXZTd0NzVFRE83dmJXT0Q5RDk3SDJ3NnRnZ3ZHYkd0QzNiUjB6b0tDSWpOWWdjeG8ycmFqcWhaNGI5RmE4Y1pycjJDN2x1WDhncnk2WkhlclpEb1pzelBiNHEwM3Y4d3Z2ZkZGeXJ6Z2ovLzREL0Z0UldjN3lxTEU1Qm1aVWV5T1M4WjVoaFU0Nnp4bnB1QjBlNGRqWFhEWWVZNUVjMjZGaGJXMFh2QW1oOUVJcGE4SHU4bHl4dU14by9FSUVlbXpCV0hrQWdrcjBIcVF0TVZmRCtvUVRlRTJ6d3JxcXVvekVwRU1mVmdSZlRZRVZGVFkrOE53cS9sV3JHUncxb05ZNjdYVXhHMWlUM2h4a1BnbjhRL0R5RUxpbjRSTlErS294RkVNSXd1Sm93STJXNmxSQ3FWTWtDanBmUmg2bGMzTFVCbktjSEJwTFJ2ZyszUkFqTXZsY3NsNFBHWThIZysxb2xGS2pXamJGcVVVUlZHUTUvbndVeFJGT0hRMkdqR1pUQkFSOGp6SDlETGV1cnRIbE9abXN4bkdoTytnOU9xUVY1WmxPTy83ZzJBYWFZUTh5M0d1QXd3UDd0M0hXOHNYM253VGF4M3Z2Zjh6eXFKZ09wbUM3YWh0eDlIUk1WczdPMHdtRXhTSzA5TlR4SGFNc29MR1dUcHJxYW9saThXQ3hXTEJ0NzcxaTN6NC92djg1dmYrTnYvci8vbUgzTnZmWjFRVUlXQ2FoaTkrOVcyKytwVzNlUHI4a0xacFVWbUc2VDNydllSR1VVZDF4N1BHMFkxemJGbFFLMFh0Qll0QmZDQkhwVFI2bEdOR1k5U0pEa0hYQjJKVzVHQWRtVFo0YmNpTVFVZUhGTUNJWUl5bWJwcWVyRU5ReFRrZkZTRlRvN1NpcnBmOXZFcC9JREhHc3ZSMXBqMkVUODA2clMwdityZjF5eWN3ZkxRc1RIakJrZmduOFErSmZ4STJHSW1qRWtlUk9Hb2RtNzJwOGIwcnRscno5WkJWNWlGQXJ0MUFMOVdKb0xXaXpQUFFhUlVHdThBWWxQRVFYSHlQMW5xUVg0MHgyTjV1TUFaMzB6UVlZMmpiZGpnRXQ1SlZOZWorUUpaU2xHVkJaaFNYVjFlWVBtRHpQS2ZXeldCMTZKYWV5V1JDVTFjRXgwSkZaalE2SDZPMW9lMHF5aUlRZzlHYTZmYU00OE5ESHIveU1zNTdtdDV5VVd2TjFuakU2ZWtKZHg4OFpHdTZoZk1lNnh6Yk96djgyWi8vT2IvK25XL3p4VGUrd09rLyt4MGUzYjlIVlMzeGJvYWZUamc2Zk03QjA2Zjg1US9md2JVVnhubGVlKzBMZk8wYlg4ZnJqTnA1R3VjQm9la2N6Z21OMHJRZVhGVWpiWWMzR1oxMzJOWmlWWWRENFFFbEF0cFFLOE5ZQXBsNDhYVFdrUlVTVHRDSlI0blFlWTlSSVZDOVNPaXFDeGlkNFp4SHZLY29pMkhNdFRGa3ZTV2xVb3EyQ1JhVFE4M25HcVd2TDVFaHJ6RThzRG8wcCtJTE56TmVFejVQSlA1Si9FUGluNFFOUnVLb3hGRWtqbHJIeG01cVlsMm9rbjdTaDYxaWtFdVJkYkZNVURxNFhnd0JSS2dWZGRZeDY3dmlBbXNCRmlZb05vN0tzb3k2cm9mWHhJQjB6dEUwRFplWGwyaXRtYy9udEczTFlyRVkzRUNDVkJqU0k2b25sYk96TTBiOTRncFppSXlpVUJSbGFMYmt2UTlkWTUwRlFvT3J0bWxvMm9ZaUx6Qlp4dGJXRFBYOE9VNDhsOVdjdHFsNWVHZUhnNHNyc3N4UVZUV1RyUzJ5ZkU3VnR1eSs5Q3BmZnZNdEhqOSt4Tlprd3ZaMHdsLy80Sy80cmIvM243RTltL0U3Ly92djhjMXZmSld0clFuaVBTZW5weHo4NE4vd2YzL3dFYi8vMCtkc2krTiszakRiR3ZQdWV4L3dyMy93ZmY3UmIvOGpqRktNTThQRUI1bTZkWTdHQzYyQTcxcWN0WGlsNlp6Z2xoV2RJd1NzZC8xT1g2QnJ1YnFhVXpRMVpkYnY5TlVxTW9aRGFRSW1NNHl6Z3FhcCsweUlSNm5nMSs2OUkxb1JUcmVtWEp4ZEFJR2NpUmtoRlhKV1drZDNmbFlwaC9pSmF2am8wTVFzdmpmRzkyZDA0RTE0TVpENEovRlA0cCtFVFViaXFNUlJpYU51WTdNM05jTjloZ05WcTIzaWRZaGZ0eXdNUDlwazVFV09pRkFVeFdBRENGRFhOVnByUnFNUjQvRjRPUFFXNjBaanNNYnN3OVhWRlYwWDZrNWpZNnI0V2hIQmFJM1dabGdjNDhtRUlqT2dnbE1GV2ZodVdSWmUwelF0V2Fab1d4ZUN0VzF4M3ROMkhhaFFRMXFXSlZ0YlcxUjFUYnVzeVNaVG5wNmVVWTdHZlBEeEU4cWlKTXR5eHBNdHhqUE4zUWNQMkpwdGtXVVpvL0dJSXMvNWplLytSMnh2ejdnOFBlWGk2cExmL0FkL2wrWFZuR1hYOFBFSEp6eDc3ejErZEhEQkhSejdXekRPeHBpc1lPdzkxZVVWdi91Ly9VdSsvYXUveGtnWFpFcWh2VU1JamgwT2hmTmd2ZUJGWTVXaWM1Yk9XV3lXNFp5Z3ZNZVVJMXpYQlNsWlFlY2N1VklFRzhGK05nWFFVT1lGUlpGVDVrRjY3ZHFHem5ia1dZYlNCdWM4UnBzZ3cxYjEwTzNZOVRXM25ldUkwUmlPd3cyNmFiaGRTMEZJdjg2Qys2R0VoYllXeUFrdkxoTC9KUDVKL0pPd3lVZ2NsVGdxY2RSdGJPeW1CbFpXZDJIWHFjTVVERUVaTWhOUlJsdjVPYXhHMjN1SGRhNi83d2Zuamxqam1lYzVXbXNlUEhpQVVvcXpzelBxdW1heFdJUU1obk9EckZwVjFlQ2JIcjNhbzFRTG9MUU9UWlQ2TGU1a1BNWm9XQ3lYNFRzTFpIMGpLYXQ2aThLKzNsUnJQWkJKWngzamthTHQ2eWIzOS9aNC92eVF1cW01dkRpamFWdThRTFdZMHpRMVdSYWFVU2tVRjRmUDJidDNqODVhdXM2eWNCMzM3cjVFbHVYODFROS95SzkvNTl0VVZjUFI4U0YyV2JHOFBHZXhtTE1sSFIvN2dsMlRrWnNPMzFVNHhoam51RG85NDhuSFQzamx6YmN4YlkzeTB1L1dIWWpndllTZ0ZjRUtkRTdvdk9DekRPY0Y3VDNaN2c1UzF5QWVjWUtZdm10dEg2MUt3bndhazZHTllXZG5oM0ZtbUM4V0lJTHI1MUZKOE5VdmlrQ2FKc3VvRnNzZ1d4ZEZrTVIxNkxJclBiR3I5U0FORDMxMmhrRWtrRkcvL2hKZVpDVCtTZnlUK0NkaGs1RTRLbkZVNHFpYjJPaE56YkFqREZycVdwMW92NnVNZGFSZVZzcVo5TW9ZVU9SNWNJbm9hMEhydXNhWUlORkZTWFEwR2cyQlV4U2grMng4TGdab0RGSnI3YlgzeDJEVldnOGs0Q1hZRVRaTlE1Rm5kRTA3WkVpOGMyaWx5TE9NMFdoRVhkZUR6M3M4Z0xkY0xxbmJBcTFiSEVLeldMQThPYUtjak1tTGtxcXFNVmxHV1JSMHR1UHMvQlJoRnlWZ1RjbnA0U0hUMFRqNHdNOW16T2RMZnZiZWUvekt0NzlGNFRvK09UeGdPVitpdXBiRjFaeW02YUF3bUdYTEwzLzlLN1NMT2MrZWZFVFZWaFJtaWhWTHZUakQ0Q20xb0R2UVhVY21HanFMV0lkM0h1czh6b2NPdTk0WS9IZ1M1a1lFKy95UWZMWUZvaUhYNE54QXF5cEs1TktYamlKa0pnc1doNzNUaGtnNDNCYmtVOVBQaTZHcUtySThRNkdwbXhwdkxkNDdycWNSMUhDcmhycmpJZW14ZXFVS3EwWkI4SkVYOS8vTk1rNzRHNHJFUDRsL0V2OGtiRElTUnlXT1NoeDFFeHU3cVZIckVwZnEveGswT1ByZ2tOWHZBcjYvTHlMRFBNWEdVREhqc0g2QVRtdk5jcm5rNHVJQ1l3eFhWMWVEVkJybDFmWE1Renk4dG5MeVdKTi9BWVhHZTBWdURONDdtcm9oei9Qd1BZekIwUi9FVTU2eUxJY092RTNUc0xXMXhkWFZGWG1laDc5TGEwNVBUbGxlWGVLem5NcDY1dk16eHVOeDZPSTdtYURibHFxcU9EczlaV3N5SmM4OFQ5NFAxb2J6L1h1MDkrL3o4TjVkSGoxNnlEcy8rUWxGMTNMMy9sMnVyaTQ1UER4aWVYS01hdzJIdWlDYnRQeitIL3dSaG9KSCs5UGcvT0dGUmROd2ZuSUpiY3RXWnRpeWpzNDVHdkVZY2VEOVVKL3B4U05LUVc1UTIxT2NDQnFGRXNHcjBJaFdyTyt6R0lGd1F5L2I5YWxXekJkekprVk9YZGVocmxiM0VtdzRWWWNJVkZWTmtlZUk5N1J0MDg5N3pGaUYrM290a1JEcmVBUC9YNSszRlhxNVZTdFFHK3QybnZBNUlQRlA0cC9FUHdtYmpNUlJpYU1TUjkzR3htNXFZalpCV0RXUUFvMUlQRmpWQzZsQlErdExTY1BCSzVRYVBMeTlEM1dYMXk3ZEIyM2J0bVJaeHRYVjFmQjRQQWdYM3JzSzJ2aDh6RXBFeEFEdUZWWG9zeENaTnRTTEJjYm9RVDZOTm9uTDVaSTh6eW5MRWhGaHNWZ2d5T0FUWDljMXh5Zkh0RjFINThQS1V4Q0N1WGNteVl3aEc0OHB5d0lFdEZhWVBPUHFhczZQZnZRanBwTXArM3QzZWZYeEkzYTN0M2oxNFFOS2F6ZzVPU0hQY2s1YldKd3V1Q3oyYUUrdXVMeHpCK29GTnBzd2JReS85ZmUreCsvOTNyK2liaFRIWjNOVVc3RlZUTmpPRlhYYlVJdW5BdHE0NHJYQ094Q2xHYnJsUm83dGQvZ3hPa0xwNWxyUTlBVHJuYVByaExaUlZQTTUyaWhzMjF0S3FuaWowVnFZVHNlSUNNdkZra0FYRE90Q2hyVVRwSFpOckFudHY4WmF4dXBhd2tLSFRFWHM3SnZ3QWlQeFQrS2Z4RDhKbTR6RVVZbWpFa2Zkd3NadWFxTFhPajQyZ29xWkNiM0tSaWpWbC83MW1RTll6WVpTUS9mVXBsbGxBeUxXdStITzUvTkJUbDMzVkFldVpTVmlRNnIxMTYyY1JQb0ZJcUZ4VkYwdEtZcFZnRVg3dzBnZU1mQ3ZycTdZMzk5bnVWelN0UjNMNVRJRVpKODlLWW9jTCtGQVhqeUFsMlhaMFBRcWR2YU5CL3JlL1BLYndYYXhiWGo0NEQ3N2QrNXdiKzh1T1o2bjd4OUFsbUc3am4zVlF1N3BsT055ZTBZaExlSUVaeFRMcXpuLy9ILzZaMkFVWmpTbExFcjJ0eWRjdFlwWnBsbmFqc283U3Exb05HUUtPbTNRV3BDOVBRU0xtazdvRktHRzFudFUzTldMSUNyVVpYbzBXbW04T0xRRWE4cTJjempiWVZBVXVRbU9LZmlCZ0FVUEhqclhEWjJCNDNLNFZsL2NweHlHak1TYXhCcGVMc05hQ1RjaHUrR0pjN29leVFrdkdoTC9KUDVKL0pPd3lVZ2NsVGdxY2RSdGJPeW1adGpDS3RWbkpGWk5vZ2FwMVFjeFZhRlFxdC9OMGt1c0FqbzJSL0orOEZhSFhwYnRzd3R0Mnc3dUVEY3hPSVhjdUkzMzE2OG44V3NSRHJTSmdOS0dmSzM1VkpSb3k3SWNzaExSQWpIV3JjYkRkVTNUREoxN25YZURlNFgzZ25nL2tFME0vTkZveE9QSGp5bUxBdkdlTE5QY3ZYT0g4YWdFQldWUjh2alJZdzZPRHltTG5MdTdPMnhQQ2c1KzlBR3FFNXl6V05GTTNJTGRIZWdxeTNRMDRaQ2MyV3lMZTd2YmNOVXlienFtenJGUXd0SW9hZ1VOUWNiVVd1T054alVXYlQyeFNaT0lETjJDZzVTcW9oWWR4bFRXc3hVaDhzcnhDTnMydmVXaG9JYVFDd2NoUTFDRzY0ZnhENWFSV29jTVFzZzYzTWdseE1Odk1VVVMweEtSZEsvSnFadVpoVWo0dkpENEovRlA0cCtFVFViaXFNUlJpYU51WW1NM05RcENWZ0ZBd2dHcDRRbkY4RUJNR01SWWlqV2o2ODk5MW9aeVhXSWRqVWFEVC91MTc5RmZaRDFZMXg5Zi83N0RaM3JQZUZSU0ZqbE5MOVhHWUkzeXJOS2FEQm15Q0ZWVmhRVXRIdStGMmZZMlNEaDQxMW1MOTU2MmE0TjhMQjV2SFVXUmsrZWhrMitlNTNqbjBkb2dJdXpzN2xBV0JabkpNTDAvK2U3T2pNNDd6aFhVbCtkb0ZMT3hZRTNIc21vWjNaM3graXYzT1R0OGlqZUdyTWhZMUNXUDd1MVJGaVdsYWhrYnpiaHpqSlJRYWtXaE5VWTVqTkpvSmNqcEtXcVVJMjJMb0laRGJvSUtnU0x4Um9XNlRjVkF5bkh2bitVNWJST0R0ZmUxSDlJTmZiNW5GV2Y5K0NxTXlzSzE0bk9xenhZTmkyQjl6bFpaQ3JXMlVQcXZjbXUrRTE0c0pQNUovSlA0SjJHVGtUZ3FjVlRpcU52WTJFMU5RTmlSb3VMT1VvTEU1dVBVOXJ0YzZHOXZaZ21paFBiditCUVJ1cTRiYWpWWDc3Lzl4aWlueHN6Q2VvWWhmRjgvWkRtOFg5R0gxbnFRV2JVeGRMMDdCVVl3M2pDZFRwbE9wNE5FYkcySHRSYlZLSlFKbnV4WlpyQXVORll5NHlDbkl1REVnN1YwYlVOeDl3N1Q4WGJ2VmhKMjVWb2JqRllvcjVodWJkSFVTMFpGU1N1T2NUa20zOW5tNDRNVE90SFVyZWQ4M3JFem5sQ1JzN005NVZ0dnZZb1hoZ05yR3NpQlRDc3lyY2kxcHMxQ2xrQ2JITzF0YVBJRk9Bbis5Tkw3cncrU1prOGlvaFFlQ1Fma2xFS2pRNmJGV1ZEaHM0YU1GSDI0eHN4VUgyeEtxYjR4VjR0V040S1NsVFFmOGhacXVNNk5sVGJjQ1VtdXpjeENKSHllU1B5VCtBY1MveVJzTGhKSEpZNkN4RkVyYk82bUp1Nytod2RrWloydFFPUzYzN3BTcXZmeURqOWFLVkI2L1FLZkdvQXgrTmI5MUc4K0gzOCs2em9pb1NPdVNQeGVVRFVkVGRleGYyZDNxT2ZNODN3SWVGMFdpQmU4TitSWlBqU3lrbkJCTXEzeFdZN05jNXp6V05zRks4RCtCMVlIOExSU1pGazRRSmRuWVVxMTZldElWUWpZc0xCaFozdEd2YmppenQyN1hGMXB6UGFNT1o3eHBPVHk0b3FEWnpXVGFRRmFxTTJVdi8vZGIvRHE2Njl4V2JkVVNsTTVTd3RZVWFFanJvU21YNklOWGlsRVBQYmdHZjVuSHdTaTliMGtyak5FaHlMZzRMK3V3V1FoUU9KQlJ1L3hDcHp6YUs0SDFhcnZiVWd4eEtSRWxKaTk5Nkd1MW4rS3phQVFDRjlBMUNyN0VJbGd2WFkwenVlMUZFZkNpNGZFUDRsLzFwZEQ0cCtFVFVQaXFNUlI2OHNoY1JTd3dadWFRZXlLRWRqL0VnSkg5ZEthckUxR2ZLRU1yOWU5cTBZYysrSEEybWZzTUdNZ2ZGWUc0dHIzNjU4Zk1oRkJBRVFJMHA3SkRHV1JNOTBLM1d1ekxCc08xS2wrNTQwS05hM0txSGpSYTExL0IyOTM3ZEVtMXFHR1RJeEV5Vkk4U3NBWVBZeU5NYnF2STFXaGpyTVAyc3hveHBNSjJ6dmIrS1ltTjRicThoUmZ0MHduRStiTEdtV2dJaU9mN3ZGcjMvb0czL21WNzNEZVdNNlhMV2QxeDJuak9OZUdjL0VzTzB2clBKMEhyek5rYk9nKy9qbmVPbnpUZ0RFb0JPMGNqRXFvbS9EZGplNnpEK3ZqeGtBcVlRNzdNUWwvRXFMNi9JRkFiUDJrdGFZb2lrR3V0cDFkQlpxc0ZsRzhHNmRVVk1pb0dGYlBzM2IvM3pYM0NmLy9SK0tmeEQ5QTRwK0VqVVhpcU1SUlFPS29HOWpZVFEzUWEyYyt6SitzQWxHeENyNzRZQmhvRGVKQlBJSmd2V2RVamlpS2xmKzZjN2QzcWYrMkFMMVpOL2hwZFlTcjkvcXc4MVlhWTBBcmMwM3FXNjg5VlVxalRBeTZjS3RFOEZyaHJidFdYNW9CWHFtUTZYQWVyMzBJYkVEMTdoaDZPTUFsL2VmcUlLMmFLSzhxdEJpTTBlenY3Nk90NC9MOEREM2J4azBjYzlFOG4zZnNQM3pJZzRmN2ZQTnJYK2ZocTY5d01LKzRyRHJPcW9hVHF1TzA4NXpPWnN4ZHg3SzIxRTFIN1QzZHVNUmFqK3NKeFljdVV4Z1I2QnhxYnhkWkxNTnNLVURyVlFUMWtxbzJHcVBBS0lOeU5veW45T01xUFNrcktJcWlEOERWMkZaVmRXT2NkVC9XQ202UVFNeEE5Q2FIQ0gzanF2aWV0WDhUWG1Bay9rbjhrL2duWVpPUk9DcHhWT0tvYTlqc1RRMWhsKzV3dDRadnlGSkVqWTErNFNzRldxTThJRUpWTHluSEl5Qk1OSVRtVHV0MW4vRzlNYU53VTBxTnYvdmVVU1ArdnI1Z1lqWkFhWTFSQ20weXNqd2p5L0pyMXlGbVVjS3FwVGRaRExaK0traDltQlVwYWEwSDJWZDdoVmNLNXhWb00reTRZNzJxN29OQUdSMjZ6UnFOTVZuNDBRcU5RV2xOa1pVOGZ1a1IyN01wVjc1bHBqUjNIZ25mK09hMytOSVh2OGpSeFJXek8zZjU2S0xpdkc0NHIxcE9xcGFUeG5GaVlUbmRwZk9Xcm1weFhSY082UjBlMFhVZDN2b2dYem83ZkVldlBEZ1hsVXppQVRqUm9mbzAxTE1hOHNJd01nYXRQSFFHOGFINzdWQm5xelY1YmdCQlhIQnIwVnBqWGZEZFYrdmpITy9ISEVRdnZkTm5JRlEvOGpFN0lTSjRGUUozUTJNMTRUOEFFdjhrL2tuOGs3REpTQnlWT0NweDFBb2J1NmxSZWxYL3VYcVFWVVpDUlJsMWxZMFk3dld2OGIwRWFaMUZTMWo0bzlHSVBNK0hBSXpCV3hRRldaWmRzd3lNRTc5ZU14b1h6enJDY3oySmxJYTZhUkFsWkYwTHA3THlEMStUaGhFSnRaYmVFUS9PQWYwaFB6K1FCL1NmN2VQeTZ2OUtIWGJRdW4rZHlReDVYcEJuT1lnanozSmNhWEc1UWJ6SDVRYnJXNXd4WkpraEV5RXJSbXpkMldjeUd0TmxJNXF1NC9sbHhXbnRlUGJzbE12T2MxYTFuRlFOSjQzbFVqUUxyL0FlbkNoODYvQ2R4VnVMUHpqQU9RL1RLUlI1T0tpb0ZlS0MvN3B2V3VqclFFVnBSR2xRSnNpdkN2TGNNQm1YVElzY284QlZGVzNYaEc3RktrTUVqRmEwMGNLUTZPMnUxdGJBK2xwWjAxYUphMlp0M2xSOHlTQzhSallacE42RUZ4ZUpmeEwvSlA1SjJHUWtqa29jbFRqcU5qWjJVeE5HTkhiSDFTZ0pYWE1WcWxmTkZGNGNONlpsbUR1bEZIbVdzN085UGNpWEViRXVOQVpuck9lOGMrY09TaW5PenM2RzJzNVArNG5YV005WWlIaU1DVjJXRmszZEgyZ1RUaTR2V2RWMkNqNFNoWGQ0NTdET2h3WGZOOEZ5em9GMWhLandJSGJnSnJ6cmw1WkNOSGhqb0N5NWUrY3VyNzc4TXZjZTd2UHczajEyZDJhTXlwSk1helNPekdUa0NreXpRRXgremRQZGVvMnRIVlhXTVc5YXpwYzFGM1ZMVGNacDFYSmFOWnhWSFhQcnNlTXhUaG53Z3ZKZ3UvQmR2WFZJMTRJb0pETm83ME9kNlA0ZTh1UWp0REdvNlFReFo2dlowZ2JKREJoRnBqTEc0eEU3T3pQdTdlN2d1aGJYMUp5ZUhGUGtPY3RsNkNac01JanZEOE5KNkM3ODBrc3ZzVnd1ZWZic1dSK1FxeXlDOU9zZ1NxblhNRWl1dzJvYkFucGR4azk0VVpINEovRlA0cCtFVFViaXFNUlJpYU51WW9NM05hdTlvQ0Q5K0tvaEN4RjM4MHFGblhzODdLYVVoSHhFUHlGN2QvZFpOTlZRVDdnZWFPdlpoTmxzeHM3T0RrQ3dDVlNLcXFxR3pFT1VPT00xMXUwSG5RdjFuVjk3NnkyYzcrdGJlL0lROFVPZ2h2czNzaHE5M0xyK1dOdDFYSnlmc1QzYndYdUhOaHJ2UE04T0R0amYzNmNveXlET2htNU9aQ2FqS0hLS3pMQ1lYMkhiaGp3M0ZGbEdiZ3hGa1ZGb1JlNDZjalJhQTA2d3psTTVZZDVZenB1SzgyWEZlZU80YUMxWFZsaDZ1RncyMUoybFJhRk1nY3AxMzdCSjRRQnhIckd1bDdKalhXZWZDVG82d21RNUl1Qlhqdm9JQ3E4VlNtY29uYUd6NEV4eTc5NTlIdHk5ZzFMQzRkTlBHRlVUbXFyQ0dOM2JOSzVXaC9lZWUvZnVzYnU3eS9iMk5xZW5wM1J0QjlCbkpzTHJWRnhLYXZYcGZTUi82bnFMQXExc2FzUW1mRTVJL0pQNEovRlB3aVlqY1ZUaXFNUlJON0d4bXhyRmFzZC9NOU53RFlOU3VTNkk5ZFdBS25oQXJOc1FXbXVaVENZb3BlaTY3bHBXNGViOUdKQktxV3RCdW42UUxnWjlsbVhjM2R2REdOUDduNnMxZWZSNkZ1UjZuZW50aGJGY0xubi8vZmY1MnRlK05yeDJNWjlqcmVYWHZ2dmRYbVpkWGVmbXJlNTMzbHJyNEpHZUdUSUZ4bGxNV2VMRjAzV08yclZjNkJHbk9BNHZMemhkVkZ5SVp0RjZGdFpSSTdTTnhUcUgxeHFjUjJrSkI5dm9iUXA3VDN6bHcrRkRUWkJVbFE0SEVyMEl5bHYwOWpiT0hJWnhWS0MwUWJLTWVCQk5HWVBKY3Niak1VWkRXUlpvWTdET2toYzUybVcwVGMyNlFocm5RU1FjYmx5TnFscXRHSFg5VVJrMDFkV2pJajM1b1FaRGtZUVhHNGwvRXY4ay9rbllaQ1NPU2h5Vk9PbzJOblpUUTl4bCszNmdaUldNME0rYVNGQmdKUXo2c01PTVV5UEMwNE9uNUVXQk5zRzF3VG5IZkQ2L0ZVeFhWMWVEVi9yVjFkWFF2ZmF6NU5XYmZ1Mng3alJlYi8zNjZ3RzZmajgwby9xMFAxMHhua3hRV2cvMW9NY25KOXkvZjU4OHkyNjVrOFRQaTJQa2ZBZ0RyenhlSzV5QUZrR0pRMnhGWngxVjAzRzJxRGdSdzNFakhCNWRNSzliMnNlUHFVNE82RXdXRHJmRjhSU1EzSUJTNGZvUzZuSDdMNEJZMThlSlJvdEhyQTAxdndxVU1iUmRoL0kraEpGWGVKTWplUkdhYUhtUGRZNkx5MHRtb3hLandUcEwxM1U0NjJqcUpkWjZFRUgxVGk5S0tZNk9qdEJhczF3dXNkYUdRMjNxZXRERk1WRzk3RHFVbHlvQVBRVDVpZ2hDaGtWdGV1UW0vSHRHNHAvRVA0bC9FallaaWFNU1J5V091b25OM2RUMEE0ejR1Rjc2TUF3QkU3MjdWeS92N2YzV0pGbnJMSFZWa2ZlT0hwK0Z0bTBSRVU1UFQ0ZU13ODFNd1djMW5icUo2TENobEJvQzh0T3lCZkZ6MWgrUDk2dmxraUxQQjZJU0VaNDllOGJiYjc5OUxWaHYxc0RHM2ZpcStkUXFHeEZrWEdpN2ptWFRjVkUxbk15WG5CZGJuRGNkWjhjWDFNNGk3Y2VBd2ltTnRBN0t2TTgyZUlyNzkvSHpCU296aUF0U01kNmpkR2dvRmVwWWc3OTZkRGtYNy9Fb3N2TTUyTDRHVndGRkNhTXhIa1hYTml3V3dzbnBDYjZweUpTaVdweFRWeFhXT2x3a2hwNlFvK3pwdmVlVFR6NFp4a2dwaFRGbUdCT2xlcUgwbG95NmxxVzROcUhyVDI5bXdDWjhUa2o4ay9nbjhVL0NKaU54Vk9Lb3hGRzNzTUdibXZXYXZYNUh2NWFKY043M3paVGlRMnUxZmhJbVZzV01SWStiTmFMcmlJZkMxaVhSOVozOXpZekV1dFFhbjQrdmlmV2ovN2JBWFgvczV2ZGFMcXVoRVZVTTdNVnl5WFE2dlVVUzY5L0pPVWZYZFhTZHhmcEFYSUphQmFzb2xvc0ZsMVhEUmQxeXRxeFp6SEtXOHlWTFowTmdXb3MzV2RpRngrRnpnallLZjN3YVJ0T0Q4N1ovVXBDaHk2OUhUY2VJN3UrTERqS3cxbEExNFdCZjBMcWh5TkE3VTF6bjZHeEg3UzNuWW1ubmMzS3R3TGZZdHNWWkc3SWR2YmQrRExTd0hLNW5YeFNndGJxbHZxK3ZxVnNOcS9wcnFXaFZDUDFCeFUvcHVwdnc0aUR4VCtLZnhEOEptNHpFVVltakVrZmR3dVp1YWlSV0VoTHFFZW5ub1o4TXJmVVFrQjZQM0p3a0pmM3VXQTJaaTV0UzVrMEo5TG9NeDdYSG92LzZlaEFOSDlVdm12WHNSUXlpOWM5Yy82eDFQL2ViSk5JMERhUFI5dkI3dUc3d1U3OTUvZlZnZFM0NGRyU2RwYk1XNnp5T0lQdTJYcWhWenRYWm5LdTZZZEZaNW0xTE0zYTBiYnZTRzcyRU5ySmFvNXhEdi80NjZ2QTV2clc0NVJ3OW5pTGVZYlRCYTdPcTl3eC9JQmlOVm9RNlV1V0JQdlBnQmRTcTN0WmNuR09QeHZpMndicVcxaEtrWHlVWXJURVNhbm05OHlnZlpOditMNC9MQXlWeWF5dzZhNit0b2FITExnekJHck1UcXlVVER1NTVJRFF1L3F5SVQzaGhrUGhuK0QzeFQrS2ZoQTFFNHFqaDk4UlJpYU1pTm5aVG81Um10ZU5Vdlk5NU9Od20wdTlDcjczaitnS0dzSnNjbnIxeC8yWnQ1ODFzdytwN3JJSnBQVmpYblQxdVppWStMYWcrSy90eCsrOVdYRjVlc0g5dmI2MWpic3hjM0w1Ry9Od1lDTlo1ckxPMFhVdlRPVG9VYmRQUWVzVlNPK2FMSmN1Mm8zS2V6bm1zRjd5ekF4dEtQN2hLZ1dpTmUzYUFkQlpCb1NSSTEwcjY4ZHphZ3FaYTVZcEVZRkhqWFljQVdnaGtxd1hhbGo0RkFiYkZOeFUwTmI1ZTRNVFI2bERQQ29MUllQQkJGaFpRZUJTcmJzQ3FqOTd3bFNYT2Z2aWY5eXRaVkNuV3d2VzZjdm9aNHg4dXB6N3orWVFYQTRsL0V2OGsva25ZWkNTT1NoeVZPT28yTm5aVEl6Y0NzTjhqRTJUVzlWQU5reEo2bjhhZ0ErL0FPMkU5VGo0dEtHOEc2R2RsSXRaZnQwNEtONE4xL2JVM3J4MnZ1NTZOdUhuZkdNTjhNU2ZQOHJYWFFxakg1TnBucm45MnpFQllHeklRbmJXMGJVZUxvV2thR2xGVVJsRzFsclp6MlA1OW9nQ2xoNFdQZ001ejBCb1JqOHl2UUJ0VU9RcmZ3ZmYxdTFxRGN5Rjg0bU1lc0Yzdng5NlBXL2pDK09pZUliMUZvdysrOCtJZEhzRlpqMVhCSWNRYjhBaEdxeGllaERMUVByUFRmODlWMEE2THBoL3Y5VEZmclJ4dVBNcTFWYlVHTDhpdGR5UzhTRWo4ay9nbjhVL0NKaU54Vk9Lb3hGRzM4Um5XRWh1QXVCZ0JVZjBQcXcxbW5KejE0Rm50T1ZXd3k3dDF5ZXZaaC9YSGIrTFRHa3ZGMThZZ3Vmbjhla2JnSm1LTmFBekM5WHJTOWVmYXRxV3VhOHphYzFWVjRaMWpzVnplK251dVpTRzhZSjNyQTlaaG5jTWl0RlpvTzB2clBKM3RRbE1yQktjMEtzOFJwUkN0UWwybTk0aDNrT2REeDJJbEJLOTE1eEZ0QUkzS01sVFRoTHBTY1pCbGdUaVZCa0t3STlJM3hlb3pCRXJqQWU5bHJYVFU0eEc4aXIyMExNNTV2UE40Rjk2M25tR0s2eUprSE9MakhnRk1aakNaUWJGRzFPdkVpRndMVEVFTkFiOStHOWRhd2d1TXhEK0pmeEwvSkd3eUVrY2xqa29jZFFzYnE5UW9wZEJLNGRYYUJ2bEdobURZS3lxSXRZQXhZeUVTNXFvb0NzcXlSQ2xGbG1WRC9XYVVSdGR0Q1Q4ck8vRlo5MjhHYXJ6dStuTTNnL096RHNjWll4Q2dxbXU4ODF4Y1huSTFuM04xZGNYRjVTWEdHQmFMQlUzVEROMTlvOWU3aUdBWHlOdkxBQUFnQUVsRVFWUzlDeTRZTml4MDUwTkFldXNRcGJBbXg5WTFIbkNBMXhvMW1vVkYzMVlnb01vQ01Ubks1TkMxb0ExNlhPSzZMb3g1VVlMU3FEeERGc3R3V0F5UDFoblM5TmZ3SGowZEI4OTJyUkN2Z2t4K2VZSGEzMGZ5RWhSNGE1RzhKSHZqTFhqMkJPa2F2RGljTXNFS1VRVWlLTXlJSWpkb3BRbGl1MEFmb05EWCt3Sm9jSzNGcUNodDM4ZzhER3ovYWJMcFdxWmlVeU0xNFhORjRwL0VQNGwvRWpZWmlhTVNSeVdPdW8zTjNkUklIM1NpK2ttNk1aWXFQQ2RFNjhJK1FzUC9VUWhhNlVGdVhKYzlJN1RXVENhVG9aTXVySkhCV21iaXBzd2FINHVCR29QdnBzeTYvdDc0bXRoNHlsckxmRDduOHZLU2k0c0xGb3NGeStXU3ZNaXhYY2RmL01WZmNIVjFoYldXb3NncHl4Ri84QWUvajFKNklLSHhlTXg0UEtZY2pjaUxnaXdyVWRFdTBHUWhNTHJnMU9HYkR0KzF5R3dHb3BITzRtMkRPejFFMmdiSmN5aEdvRFMrYlVQZHBjbUNLOGQwREhtQnlrdllucUpHQmU2anAwRktOUVYrbkdIMjl0QmIyOGpwS1l5bnFMMTdaQS92NDM3NklVb0o5dVNFZkRaRnYvNEdjbnlNYXhxYW4zOUFlV2NQL1lXMzRQSU1mM3lBOWhrZWh5Q2hTekJRTngxR0s0eGFDZWx4M3NQNGVwUVN0cmEybUd6TmJtV1lZbENMQkpKWGlpRWZvUWlQNmZVd0ZtSitJdUVGUmVLZnhEK0pmeEkyR1ltakVrY2xqcnFOamQzVTBFdGhvcUtzMmN0bDBnK2xJc2gzRVNKckcwOEZTdUVsQkcxc0dCVXVHMTZVWlJsMVhTTWlsR1ZKMHpTM0FucDE2ZHVURngrTDJZZWJFdXVuMVlwYWF6azVPZUgwOUpUVDAxUE96czVZTHBmQldXTU5yNzd5Q3MrZVB3ZWdMRXUydDdleFhYY3Q0RkVxdUZnMERWWGJvYlRCWkJuVDdSMnlvZ1E4NG50M0RQR3dQVU5ad0hua2FvNTBOYTV0OERwRHluSHdUdGNHY1I3UVVCWmdOSklYcVBFSXRiK1Btb3hSOS9kUlJRRTRtTTFRNHFHelFaN2QzWVB6YzlqZXdVd202QWQzY1llblNGMmh2TWQrL0lUOHpoNXFaNFpjbkdIUGpwR0xZNHJSbEh6M0xqeDZHYms4UjZvNW9qd1lUZHUxRkNZUEdRMEpnYWxVSDE3aTBZR2FBUmlQSjJpbEI5bDl2VFkzU0tmcndkNnZFd2drUlYrTCtUY2pHWkh3N3h1SmY0REVQNGwvRWpZV2lhT0F4RkdKbzY1amN6YzFQUlI5UnFML2ZaQlRoZFYrZEJqZFB1Q2tQemlsTlUzVFVOZjFOY2NOcFJUVzJtdUJtdWM1MXRwclFYc3pFN0VlaURkZmQ5TytjTjBGUkVTNHZMemtuWGZlNGVMaVluaHZsbVhzN3U1ZUl4T2xGTk90TFI3MHYrZDVqbEwwbVkwUXJLcTNhbFRHb0l3QlpVS3dhWU4xSG1sYW5CQnFPeWM1QmdQTzRjNVBRMWFpNjhMM0hZMUJGWDBqS0lVNGp4cVBVWm5CS3hWazFyS0U2UVRlZWdQOStDRkdQUFpuSDBNeFFvME1LczlndVlCRmpScVBrZGtNZjNhR3VyZFArMmQvaVpwdGdiZGdIVGlMT3p0Qkx3cjAxaFpvamE4cjNPSVNXVjVTRkNYNjdoNXFhNHB1bHJSWGx4UlpqbWpWazVvUDhxcjBLU3BjbUdmQ25KeWZYM0JuZDVjWWRaRjdSUVNGdmtIb0RITDg2dUdWWkw2eEVadnd1U0x4VCtLZnhEOEptNHpFVVltakVrZXRzTUdiR2hYY0phenZNeEl4Z0lJWWRoTXkvTk5QQmdwdERGbWVEYnRTV0dVaFloT202WFRLWXJGQTZ5QlpOazF6L1Z1c0JlV25CZTA2Ymg1K2l3RnJyYVdxS2thakVWbG1FR0hJS0NoQTliV3JJdElUQyt6czdJUkdSeUgxMGwrTFhoYnNwVUdsMGNhZ2xBNlBpVWNyQTNtT21CeTBRZW9LbWMveGJRc1NGcmdxU3NRSjVCbGdVSjFEeEdOZWZveTZjd2M1UGdiblVOb2dlWTc2ZjlvN2x5VkpjdXc4L3dmdUhoRjVxNnJ1cXU3cTVzeUlGR2ZHYkNqSlpLYUZkbm9DYmZWUzJtbWhoOUpHUmxFek10Rm80ckJ0eU9uYjFLVXJxekl6THU3QTBlTGc2aEhaMVRZVXExM00vN091akFoM09BQUh6dm5iZ0FPSFAvc1lXQTBJMzd5QS92bFBNTDU4WmJNUDRtd1hqTW5icmgzakFiaTRoTDc2QS93ZlhzQmRQZ0p1YjRCaEJZUWQ0SHA3Q2RWNFFMaStocHh0c0hyeUVmVHVGcnJmWWpyc0lDKytRWGQram5HOXd2REpjK2p0RGZidjNzQ0p6UklrWHhVSW5IVDQ1TmxUbkorZDQ4V0xiL0h1N1R2MGZaOGYzbE10VHB1TkpIdHhFWDlYMll4VzYwckpRNGI2US8yaC9wQWxRNDJpUmxHajVpeDJVRk0zdEloWTZHN3llZDBmVU0xSUNPQVExMnNpblFPY0NENzU5RlBzRHZzOHd2ZmVaNmVicGdtM3Q3YzRPenZEYnJkRDN4ODNSM0xNTkl1eDJXenlqRVVkRXIxdjlpTDlUbXRUazJQbUdSRzA4dFBadm54UTFWeFgxVm9NN0Q2R3ZrUFhEeEJ4UU5kQnhkYUo2ckRHMUEvd3QzZVlEaVBVZXdSTXR2Nng2NEg0TnRsdVBXQWFKMnZUM2tFdUhnRnVnSDd6TGVUang1RDlCSjBteUdZTitld1RpQUx1My93Qyt1MUx5QlQzWko4bWFCOW5NTUtFY1AwYTh2Z2o0UHExaFdPOUI4YWRsWXRnc3djaFFNYzlBTFVaQ0Ezb3JoNUJPd2ZzdGxBSkdIZTMwUDBkK3ZOTFRCOTlCTm1zRU41ZEErTUJUdUs2VVEzWXJOYjQ5UG5uR0lZT2w1ZVgrRisvK1ExODNHclFpZVJvZTI3ZmUzelEvamNRSDQ1TFlyelVhUWp5UWFEK1VIK29QMlRKVUtPb1VkU29ZeFk3cUZHYk9qQW55MFllblNIMlFuNzREWWpEODVKRzRzQnltcVljNWh5R0FYM2Y0M0E0WktjS0llQndPRFRPV3E4MXJJODU1K3pOczRjRE5wdE5kcUptWGFLV04rU21iUVRUZXRYTHk4c212K1M4Ui9kZWxTL3hSZ1JTaFlmTGRvd3FBcThPa3lvT0NveUhBdzYzdHpoTUhtTlFqRUV4OVFQR1NXeEhqMkdBcnRZSWI5NWEyL1VkNVBJSzNaLytDMHgvOXdYa2syZm8vK0pYbVA3eTE5RDFHZHhQUHdlNkFib2ZJZU9FOE4wTklNNW1LSUl2ZFZHQmJ1L2dubjF1RDlPZG5VRkRnSXdqY05oRFAzNEtUQk82WVVCNDlRSTYyc3VuL0RRQ04yOGhaK2ZRWVVDWTluQ3FXQTA5dHJzN2RPTVd3K1VGdXAvOUJQM2REaXMvWWYvZGQzQUJtS0NZUXNDQUFZZHh0Rm1udmdOaXFCVWljZUpoTG9zbHhGNDFPbFRpNjZzV1BBdEJQZ3pVSCtvUDlZY3NHV29VTllvYWRjeGlCelZTang5VjR4cEJ3SWxEaU52VjVTWk5ZYkxrMFBIS29JcVhMMS9pL1BJaWh6bUhZY0JtczhIZDNWM2JZVFB1Y3lUblhGNVhPaytUSExhZWFVaXpDWE1CRUpFODR6QS9EcUJ4VGdBSUdpeUVxb0NHQUsrS0NiYWYrUlJHakpQSDZEME9VOERCMjcreGM1aXVMckY3ZTRzOUJJZWh4N2dmTWQ1c1RRUUI2TVVsZ3Zmd2YvdC80QzZ1Z0lzTDdQLzdYMEdEUXM0NzRORUZjUDBXNGVWM09IenhlMEFEZEhzSGNSMmtIOHpoKzg1ZU5PVWNkSGNMWGEraDE5ZHdGeGZXYnVLZzJ5M2svQXdhUE9UOEV0anRFS1lSMEFuaUovanRIV1M5aGp1L2hFNGpSZ1NFemtHQ3gzVDlEckxmdzU5dGNOdDFrRWVQRWE2dkVmWWovdjdMTDNHK1h1TzcxNi9RRHdPOG55QUlDTFY5ekp4djN1MlNQNnNIRjAvMFAzazRVSCtvUDlRZnNtU29VZFFvYXRReEN4N1V3TlpFb3RyUlEyeVhDb0VBMGpwTXZSNVVnODFnQkFCKzhrMmFjUnpSOTMwT3B5WUhxL2RPYitwUmhVdkhjY1JxdGNLVEowK3czVzRicDV4Zk96OVhPMno5V2FlcGozay94ZldoYWVkeGhTSyt6TXJaUzVpbVlIV2ZnbUlLRTZhZ0dIM0E1QlVUSE1adXdPN1ZOY0xtSE5ONkJYOTlqV21jRUJRSTRvQ0xDNmdHMkFFQVQ1L0J2LzRPNFRCQkxqYkFaMC9odGp2bzZPR2dDTnN0OVBvdGRPZ2c2ek5BZDBCL1pTK1RFb1VMZ3JBOXdQVURFQUxDZGc5WnI4d2h0anZvL2dBOVAwTTNoYmhXVmVFbUQ0VUprVC9zNGRTak96OEg5bnVFb0pDZ2NFN1FRN0QvN28wSjNkVUZ1dWVmSWJ4K2hiZmJMVzV1YnZIUjQwZjQ3dlVybkswSFFPSys3OW1TYW91S3Z5dkZyM29OTHNidWx6a0hRVDRVMUIvcUQvV0hMQmxxRkRXS0duWE1ZZ2MxMXA3T0hyYUtEbXJEWnBRK1NMTVBpRTZnWmNlTnRCNVVYSHVOcW1LNzNXSVlCblJkQis5OVBuNXFuV2ZPTy82K3VibkJORTM1dWpydFBOU2FqcDl5M0hSc1BnUFJyRHNOQ3BXQUVDdWZhaGNtZTl0c1VCTXdIK3hGVWxPd3ZTNG1KK2EwK3hGaFdPRXdUWmh1NzJ3dHBRRGFkY0I2WSswVmR3RkJKL0QvOER1Z1g4R3RWOEQ1R1dTelJ0aE84QzlmUVc1dW9OTUVoQUNIM3JZeURBckFBODVCcElNUEU3QzdnVjVlMlRhSGZnTDZ0WlczV1VPOUJ3NTcrRjRndnJjWGg1MXYwSC8rRk5oUENGOStiUy9GMnU4eGJqWW16dnM5SUlxN3JhMzVkZDREYjk1Qyt6dTQ5UXJkYW9WQmdKdjlEcXZWQmwwM1pGc3d4NjE3S1laYTFReENrMk5LWGkyYUp4K1d1bDZVZkJpb1A5UWY2ZzlaTXRRb2FoUTE2aGozL2lRL0RqR2cyRVRGY3FOQ3E2RmpDc0ZxR3pOVFMrL0UyUWgrNXBEVE5EVk9WYzhrM09lNDllLzcvczNQZjkvdis3NXJkTVFBaFZlNzEzSzhUZU0xaFZjQnIvWnZDc0RVOWZCOUJ6OU9tUFlIVzd1cWlqQ3NvT2VYQ0pQSHROMWJHRGkxRHdUcUhJSnowR2NmSTJ4SCtMYzN3SGhBQ0FvOUhBQkpEeVNPOXZJcE9DQ0dyVFVFWUJwdHE4Tyt0L1dwQW9TdWc1NmRRUzh2N0dWVXF4Vnd0Z0hPTnZDdWczLzVCam80Nk5XRnpVYU1IbjYzczdmOVhsMGhiT3p0dTdyZTJKclNFQkFPQjRUYld3d2FNSHFQMWFlZndxODJDS0tRY0NJeXFpWjdnaEt1dHJXNHN3Q3NMTmRaeVllRCtrUDlvZjZRSlVPTm9rWlJvNDVaZEtRR1loRy9mRXdWNGl4MG1wbzBoMkMxT0ZiNkswNndXcTNSOTMwejJ3Q2dlYnR0ZmJ4MnpsTXpCU2xOL1c4KzY5RFVkeFpTUFhYKzVQMnJRdU5MdERUK0RWQ0VxRlZCRlNHWVEzc0lnZ2k4Qm5nUmhLR0hRdUczMFZFQkJBaTBkOUIrQmIvZklVemUya2xodXc0NkJ4VUg1enJnb3lmQTR5dmd4UnU0UjFmUWQrK0FhUUs2RGppL2dBWVB0emtEdkFlRzNtWWJuSXV6UFRIdXV6NEQ5anNMMjhZdEkrRUVFQ3NISzRld3N6M1Z3NlNZdm5tTmJyTkM2SjJ0SHcyMko3eUhRcy9QVEJDMlc0VGdiUnRIRFJpNkFkdmJPemdGUXI5Q2NBTHBWd2paSjl1K0JJb3pIcmU2QXZVKzdjdjFXZklCb1A1UWY2Zy9aTWxRbzZoUjFLaGpGanVvQVpBam9nRUFWT1BzZzlqN2dJNkdtV2pDcDJsbVlydmQ0dUtSN2FneGY3UHRVWG1WQTZiZjczdFFidTZFd0xGanBtT2xic2Q1ek5QWi9VZnppdGNFbUJPbjJZbmtpQUZ4QmtJY1FpL3dod2wrbkJDaU02c293akFnZEwzTkhsUnJhRU1uUU44RGJvRDBQZkQ0RXU1Zi9nUmh0N2YxblY5OUM5MXZiUlFmRkRnY0lPc0J3WHQ3cWRVd1FOWWJ3SHVFbXh1cjBUUUM2dzFrdGJMZFBib1Y0RDFVQVZrTjBOM09vdVc5Z3dhQjlnUFE5OUM3Vy9qVkNqTENIdlFMQVJnVjAyNFA5Q3ZvUllkdXY0Vk9JN3BPc0IvdFhsWjloL0d3aDR3anRIZHhQWEZsRU85QjV1bVNqWkVIRGZXSCtrUDlJVXVHR2tXTm9rYTFMSFpRSXlJUWxjb3gwMTRmNlFFbDY1VHNBREhDcW1xckFoV3c3ZXU2QWR2YkxSNC9lWVNiMjFzTC84VlFZUDFQWUVhaTZnRjE4UTJ5c1I2cDlMZ08wWGNlSVlTOFl3ZGdPNDVZa3JLWGQzTXZzL3pNVWUwbFVnbzA1OU1OaFJqdVRQZHBNeEJpc3c5aWEwWW5CVVlGdkxNSHljTHVBTlUwTXhNZ0lhQmJyeTJrdWQvYmI0aU43Z1dBZElDS09ldG1nKzdaRXpnby9LczN3TzBXS2g2NE9rZDRkd3RWRHdrVFJEdGdHb0d1UTlkM3RxKzZLS1pwdEljSkQzdklaZzBNSytqZGpiMWNTcXcvcE5zQUFIUjNCN2RhMlF1cDlsdXNudjRVOHVnUzRYZGZvRnNQRUZWMGZvTDR1T1pURmJJYUlKZFhjUHNkRHR0Yk9BV0cxUXE5RTl5OGV3Y1hBcVl1elRSSUZueWdpSCsySFNBYVM5clNFSTJUSHpreGVWQlFmNmcvMUIreVpLaFIxQ2hxMURHTEhkUms3MHVlbUViMjhWQmE0NWhUYXdtWnBaRGhkcmRIMXp2MHF4V3UzNzdEWnIzR1lXOHZnMUt2OEFoUUQwendDQklRQXVCOU5QUWNpclBPekIwbzVoUmQxOEZQSVFxSUFQQWxuWmhrWk9kTkY4ck1FR1JtUU8wZEFMQVpoK2l4SmlLS09Pc1FRNjBRUUJ4RUZXNzBHQlFRVmZTcVdDdWdya2Z3SS93MHhwQzBRRld5OWFvb0lBcm56Wkg3L1R2b0YyOFFicmNJZTNzQmxKTUIwM2hyVXgzcTRIWWpWQlJPUmd5SER0UHJOL0EzTjlCcHRMcUVIVnpZQVFEQ2Zodjd6MEVjNEtZN0Mrc2U5cEJwQzNHZGhXMi8vQUxEOCtmd2ZRZnM3dUE2aHdCdmpqdE9VQVdjSCtIOEFOZDN3R3FOVGdNa2VPZzB3VGw3ODNBbkhVeWRrbUVVTjFWcFozbHk2MWRlYlk1cllra2VNdFFmNmcvMWh5d1phaFExaWhvMVo3R0RHazJqZmdFa2VxQktNZVY2VmdLaU52TVFiVnRVQU9ld1BsdmpsLy91Mzl0b0gybmJ3NVIvMlpMT0hnQkRtY2s0VlNFcG9xQWFkK2RBSFlyVm9qRXVaMXp1SmYwK0ZhcXRabHJzZDJpdHlHcVBVa0FVclBsSVdhTUQ1dC9seFZTMkN3ZFFwajNxRzdZWkVYUzI3YUNzQk5wdm9HR2RkMGJSUjJkQW1wR0oyeE1DRHVJODVPa0Z3a2RuVlZ1bGRBTEZZOHMvbGlWcDFGL1ZJWFdMYW9EODJlZDFrOGUyTFIwbjBsa2Z4eldqeWNrc21xN29PckZ0SHJQUWx6THF6K1pCdDVoSGN0Wmx1aXI1a0ZCL3FEL1VIN0prcUZIVUtHclVNWXNkMUVRN2E0L0Z6OXE1a0tZSjZnUGlJSERvaHpXdW5xek1UelR1WTY1YXVpczZXOXJkSXZXOGFpN0ZERXlMczlxWmRrdkJkTlJjR05HSlVhVkg5R2ZOOTJHekFmVzFka2JUQ0xxcWkwU2oweWdLS2RTWUhiYng3YmtoeG5wcXVaOXlVUXBDeGpvakNtUlRsdVI3VGxkbHA2dUVTSnpMKytNN2ticUlScVR5OVpMS3JVOVhBcDJyT1F0eWltMHRPTHNFS1FSZDZpcHQvbEdva3Z4VkdwRHZGWWhhcTFwT2tnY0o5WWY2azlxQitrT1dDRFdLR3BYYWdScFZXUGlXemtBWmRhZStqeVByeWdFMGgyQmpWMm8rWThZRWU5dHNrMi9zTkIrOGRYb2V5aWF4S0lhZWpBeUNHRktNYVN2SE5DTzJXdHBwRTRjUXc4RXBMRnp1SzIyZnA3bGNIQW1CNVB4VlF5NVA2L3RMYlpUcWlWUzNxdmxPMmw0TVRXdWFTWEgxcVR5amt4cE5zcVBVTGFpVmVKVzJTM21tY3RNY2l0VFhKV0VVNUhiSWFiSy9sMWtEYXdzeFo5YWNjVDR2OGY1ZHJWNnhIODFjNnNaUDdWSzF2YVJhUkJsY2FHaVZmQmlvUDlRZjZnOVpNdFFvYWhRMTZwakZEbXF5UThyY1FPSzNxa0ZiSXhJYnFWWTlyMGlPbFZ3cWZtcmxJSlVMS05EczdLRFZlU0E1akszWDFGSk1TeFdpeXlQNG8zVHArUHlFTkdsVjA3RlRCWlZ6cWM3MmNGMHg5VHBkcW45N0xNMmZwTEptc3lqSkFhVzk2c1N0NUsvRmlVOHB4dHp4WTQ2NUw0NzdJSFpmRWV4NHRNekVaUG1yTHJBUWNKclpLWDBZMjBaaW1XbktxN0daKzlxYVBBaW9QMVY1NlJqMWgvcERGZ00xcWlvdkhhTkdQWFNOV3V6eXMrd0lWYnM1Y1huLzlUZ1JZV2sxZHpuQ1VWTkh3MGtmb3RCczJaalowc3l3eE5tSU9oMFg1QkJ0NmRocWVXaFZvb2c5U0pYRGpQbWE1T1NDZHFoZmNuQk9xa0Z3V1JlYmpkelYxeGFocWFyVmpPYWJYSkxmdGJhYjYyU3pJbFZlOFo2Ujc4bEQ0R0lWdE9rSWFRcTNUTEp6U1FrOXA5dXZxMUcyb0pUa2UrOUJxazl0dXJLUkttblR0ZzVkT1c3RnZTSk1IZ3pVbjFKLzZzOHBxRC9reDRVYVZlcFBqVHJGdzlTbzVRNXFuR0RxQkpNSVZGd01VU3JVZHNkRFd2V1oxam1tTlg5QjdRMnREbWs5cGtQSTh3Vm02S3FLSU1YTlF1V29JWVFjUmcycVVISHRDRndscDA4R1c3dU9BTkNnRUplMkd3UWcybGhUY3NaVXB4Q1B4NFBsZTlCWWozakkyUTRlWmVjS1cxOXF6bE15S0VWWnV6Z3BhMU5Wbzl2a2V0ZXA2Mi9KQzB1RlJXRXpITEdlcVVpWGxkWDZJdVdaZlNMbUlUR2RrNUsxcUpWbm9lbFlCMUZyc2hoS1RWVVFJQXBnTEN1RmUrdnFXZ2w1UFdxUzFSUTZydTh5VzBBVUpSR2dBK0JkTzh0RkhoN1VIMUIvcUQ5a3dWQ2pRSTJpUmgyeDJFSE4vdWtqdk9oL2lsRTlSZzJRNUNqUmtRQXpUYStLdW1rVmxpN3RvWjdXTkVZYmhjQjIzUXRTK1FVcWgxSWdoOXV5TXd2dXB5NWRtdU15TzF1bmwxbWVEa0JhQjV2U0ZiTlBMOFNLZGF2eXNhMEhRNk1KelgxRU45QzRQalU1V2JYazBweFhrK0VYRDBsclFYTzROZjVOdnlHMWMwdDJZa0YxS0YxYnpicTQ1UFRRbk85Y09vcGIxYklpK1JtLzVQUWRCQjBVTHQ2dmhieWppS1Q2cUtLTHgxU2lvSXFnUTNGcWhUbHJCK0JpY3daZERVYzlSeDRPMUIvcVR6bEsvU0hMZ3hwRmpTcEhxVkdKeFE1cWZubitDSit0enhDQ2RhcjFyVWFEazJKeEFOS0RhdVZodUptYnhGRXRVTnlnTnFnMHdrM2hTMFZKYjBsUHUxNVdnYXFLaU52N3lVeElTbDJzME9KMldvMmlwYTdNM1ArYjhzcjYxbmF0WjdPVFIyNnJWR3g1RU5EVzFhSnF4K0pDUi9Ja3FSa2xpMXV1b3FSN2xVcm9RcHVSQWhKbmMrclpnUlJPbFZ3WG0yWFFxaG5xcHRCcU5pVzFnK1Q2VmZaUXlVaEtLMERjTVNUV3RiUkNjOGRPZ0ZYZjQ4d3QxalhJQjRENkErb1AycWFnL3BBbFFZMENOUXB0VTFDakZqeW9HY1RoMGczSWo1c2xnMDJOcXlIYm1uV3c5WjZOdUN0WFNaMTVNcnhwMTJnTTFVcktKMXNDMEpydnpMaVRRQWdnVXExVXJTeE5vN2RZTlNvcnJLMFpRRktJK2phbHRsWWdpaGRzWDNTa2Rhc3gzMlQwODJwbkQxR0ljekYvTGY3dnlrVzFMN1ExVkZSSzFCUWdRSnlwU0tGdSt4MlgybGIxUlF6L1ZtdElJWkM0TjJGcGt0Z1BVdkt1VVZTOW9NVTVwVkxZQU5SZGtMODFXZVdaa0hJdzFhR1g3cWhjOHJDZy9sQi9xRDlreVZDanFGSFVxR09XdS9zWlVBOGp5d0FYV2hsb3RuN0VsWU1wZWVydG1FKzBnT1prL0s2Q2VTNm9VcDZvVEtsQ2MzemV3U2Z5eVk2YkxndHR2Z0NnV3QxblczcHBnMWxKVmJqVjFiZFhGWjZGTE0vVUhOZTRMZTArVGwzVmJ0VjRKSElhYXlBV1ZyVWQ4bU9mTmkxZXlqN2xyRWVsU3V1bzh4cW0yWWEyU2RJeHphbmFmKzFmOG9DaC9qU2xVMzltcFZKL3lJOE5OYW9wblJvMUsvVUJhdFJpSXpVTnNjT1BDZmw0WG81WXA1VGFzZElaamFOaGlWbHI0L2dRRkJQUzFMV2FmeWNoeUVhaENwRllqNmFzTkpNeE04ZnFZYlg2bkszWFRLWVM2NW5HMkpWd3paRjRrOGtGdGJxZFpxWUZBc0JCRVNCNUprRGJuS29aaHZ4b1gwNFd3N0lTSDFhcnhVVHJzYjdtdGlqclgwOElSRzVEZmE5amxuS3FWcGkzYlNwSFVPbythNm1Vc05sdnZsU25aQU5VQWs4ZVBOU2ZxdjR0MUo5MEVybSsxQi95d2FGR1ZmVnZvVWFsazhqMS9lZXNVY3NkMUVoNktLc2NTbUc3VXlzeFZldE9TanQ5eE5XVXRZOWtkMGpGU0h3b0tqNHVGOUFZVURGRm9GU296QkMwUWxGZjExeFozVmY1Y3ZSVzNUVFZVQm01Q214ckR5QWJXcnEza3F3WXZ6WXFsY1JNMnpwcXpGaGl1TFEyWnRpT0pNV0NTMXVMazZKRHNZMWw1ak8yWDBhMUx2WElHYlhwQVhlUHN6YnJYb0daVTJ1dXRxMDFyUVMzbER6UE1SNXo4ZDduZ21sbENOcCtKQThVNm84ZG8vNDB2M05KMUIveVkwT05zbVBVcU9aM0x1bUJhdFN5bDUrZG9EaXJ6bjVIa205QlRveHVUNDFPVXk3Uk1GeDJTVE1JeWI4Z1lnWXFXdVZ5ckIxVk5UUWF2RllKazBsSUNhR2lQSllsYzJOTFRpeUMyOTBCa3c4WUZmanFNR0kvZWtBVkw4S0U2K0JMaXpSRnBsd1ZlZGJHWXBwTmU1Uy9iWGowZnRQVjJ0eExYckhNRkRJdGFWSTkzSDFOMXVhdTJxejdWVzNicjVUMVB1Yk9mRHIvMmRrZmtqRjVnRkIvcUQvVUg3SmtxRkhVcUllc1VZc2YxT2pzWHducEZjTzNuM0xhdXJKaHRuazJQOUxJWDJ2SGFVdW9mTXRtQmhveEtDUG0vTkJlT2k1MWJpV1Rzak5Ic25GTi9qTEwxOEtsQ29lLy9NMWY0KzMxVy94dTJ1Ty8vUDYzK045Lzl3WGVBUGl2Nzc3Rlh4OXU0VFVnaEhLSFFSVWhLTlFIYUZDRUFQZ1FvQnJLMmxFTmdPYjMvc1l5NDY3cVV0VmlQbDJTem1uNWxPVEVlVjFxYWRNMGYyS09MdFdOdjU5MlZpak16aVlobWgrcnYxZWlHOVBQVGFVVm4za2U1S0ZDL2FIK1VIL0lrcUZHVWFPb1VZWGxMaityN1VlVFVjL1dia0xTZisxRGFmY1BuYXY4RlNXaElML05OVzhpYnNlVHNUWWpZcUFaRmR1Z3ZhNXdxWnZWdlM2cnZjbnkwcWVZV09xdEYyUCtZbnVvajRjZDl1T0l2MzIxdzdRUnlMT1A4Si9mZkltZk8rRHM2Ky93UDI2K1JsREZ6NTQvdzl2YkxjYnhnTzEyaDcvNDVjL3g5MTk5aTNFYzhlYnRXenovOUNuVzZ4Vis5dmx6ZlAySDEvanM2U09zK2lFL0t5aUlPM1NrTm83M25HVkhwREZuaC9KaXI3UTFaR3F6K2dFOU9kVSs3eUZkbno5L3dFWHpxSEJkZzl3VDB1YWs4WUk2ZWs0ZU1OU2Zrai8xaC9wRGxnYzFxdVJQamFKR1JaWTdxSkg1VHkwekFBM2ErcWdXWDI0eU94RkdtNjg4MVRwdDd2UlQxNzJ2UDlQRjZjODh0ZVZRaEVhcVRGc0QxWnlIL2YzNkR5L3cxZUVkTmovL0hQOU5EdmkzcXg3L2NYaUNiNll2Y1g2NXdkdnJhNXl0QjN6MTlkZjQxUy8rREoxejhBS28zK01YZi9vbitPMXZkOWplM0dCL0ovajE2emZvdWc3UFA3NDZhbGQzajhha1BmQ3R1cVZlK2M2cUdZTzVzNVZNaW9OZ2Z1NGZ4YWxlS1U2YVE4YWFlL3JrRmJidDRrSTlsbndZcUQreC9GSXo2cy83b1A2UUR3ZzFLcFpmYWthTmVoLy8vRFZxdVlNYW9LeDdSRzJ5c1lPL3gydktxSE4rUXJKejF3WXFXUW5NY1pyclppTmFJOFNzNXNZV0h3eHJhdEdPbk9OY0IxcHpyMGJtOFpCV1Y2ZkNoNzdEODJkUDhCOHVuK09OYnZHZkxqN0dFemVnOC9hYzNPdmJBMVRXMkk0Qm93LzRtOSsvUXVjNi9QbWZQTVhMdDNmWS9jTkxTSGVPODBGeHZ1bXhXdlg0NXR0WFNHdHIwd3U2ckIyaXFHVDkwcXcvcDN4TXBCM2hweG1JWlBqMlVxbktnWnQrdldkQ0lrMXNWQ2ZibVkxVFY2YWRXMDVsMTg1a25IYldXT0QvVXlFaC96OUMvWW5IcUQvbEVQV0hMQWhxVkR4R2pTcUhIcmhHTGJOV0FINzlWLzlURDBHaEdzb0xsVkE1N3F5MWRXNEJkZHA4aVJiLzBQWjhFNGFiZTd3Z3JxODhydWZSUTNoekN6d3FyMDFvdGx1Zm5Dc0dvUEh0czNjM2I3SGFuRVA2SHRlNnh4Tlo1MURnZnJmRlliK0RpbUM5M2lENENkTTRBZ0tjbjE5aXU3MkxPNWdBdzJvTjV4eFd3eHFIYVkrKzcrRmNoN1RUaURsb0VwWlpYYkloUjRmRzNJZ3FvWXJ0bHB5dTlHSVN6cEFkNDlqdDdLaVQwdXYzVTcvRktqbDBKUXIzbE5GV082VlJkRjJIeTRzci9LdC8vYXZGK2dmNXA0WDZVNmVrL253LzFCL3k0YUZHMVNtcFVkL1B3OUdveFVacXhEbkFUN0ZqV3o5STMwczNWaDE2b24rclNHbE1VbDZFVkY5V1oyZXpDZEZrYTJkTitjK2R1cm9tSDgrWjF1VzFCbTkyNXZCOVJtbGI4aW5Pcng3blBENTJtNmFjemVZY203UHpkdTFwVENBUVhEMTYxSTdPRlZBQmhtR0ZGQ2hOdmlqMUg1MjE3WkVpcGV3MDFmUWt0bTk3Rk1jVGlacm1xcksvZDl2SEk2VDBtUllIemYwSGxKbUZlTzlWOTFUQ0s4M3NGM21ZVUgvYStsSi8zZ2YxaDN4WXFGRnRmYWxSNytOaGFOUmlkejhMZnFwcys0UWh5UHM3c1Q2ZkRVSk85Y1g3elVHUGtzMnVxZjFRam84M2gwNWNtZzlwZFNEWFZhd05CQkNwdDJHMDcrbStKRGJLcWFoZ1dwb3BWVVVsL1pXMjBxMFdwZjA2WEtuUTdBM0RiUjBsMTZzY0xnOFQ1dnVWdXFSU25xS2QrOUQyNUN5OTVQVC9HUC9TZWY0TGRWYnk0YUQrMUhXbC9sQi95TktnUnRWMXBVWlJvNHpGUm1wczdhSlU3d0N5VWFiT1JzVUNRRlR5Qm9GTkh0ODNnbzNHVzIyZzBaNXVScktDdkJlN3p1Y1NKQ1dhZWFWVzE4ZnltcUh2UFRXcnZLV1pUeEo4YThRQUFBUzdTVVJCVkVqMWtUU29MbzZhN2V6a1dzclpDNkJxcDQwWm1ETkxMalM5RWRlS3JSM1p2RjQxT1pXTG8rSjBiVE1Qazl0SGdUZ3pVSVZ1WlRZVGtNcUs5NW5UcDVLbDVGY3UwTG9qanRvenQzdHN2MndoOTRoOUxWdExmUWlPZkJpb1A5UWY2ZzlaTXRRb2FoUTE2cGpGRG1vNmNmREphYlBqeGM2Y09hY0NUYnBDTnZmOHUvS0huQ0o5TTBHSXYrYVhWbG5lSDBDc0wwcDFyWTVYbHhYSHErb3pxNVJkcGRVMWpYbTM5eFN0TGUwRTBzNUVsRGZZSGxWQTdJMjFPVFFxOHhhcmc4TEY2YkxWTjIwa0FFSng4cE1Db2xIOFlwSWt5T21XS3FITDE5VHRsSGJsRUZ2UmVpU1U5ZjNsVEZIcWVpcXR6dE1ybkx1dmo4bERnUHBEL2NuWFVIL0lBcUZHVWFQeU5kU296R0tYbjYzWEc0UVFNRGYwRnBsOWxleE1VaDMrb1UwdmdCblR6TWFrVFhHaTNKaXVNa1JwVGgzdkFaS2NZMjdQVGU2Vkp4Ni8rYmUyNHpLYll2Y2dzU1VxeDFDWlhWVS93Rlk1eVluUnQ0TVdRemtWdDgxekR5ZHVxUDZVMHkzUnBxM3pURTF3VHk5V2grYzlVMzlQZ2pNL2Jsa25lN0ZaRklIQWlVUFhkZmZVa3p3RXFEL2xucWcvMUIreVBLaFI1WjZvVWRTb3hHSWpOUjg5K3hqN3IwY2NScDliT1EwaUxaQ3FzUmRTMkUwYjQxTWdoLzJLcmNaektiWUg1RkYzbWdYUU9DSTFjdys1cHgzY2JKYmoyTURTT3NveWQ1RE1XSE9TNUtoMVBhd090UWpFVUs0bWc1ck5yOFNOTEJ6RVJ2eEpLS3BZcFVnQVZCQmk2WlpOS1Z2bWFsSE5TcVE3a0NRVVZmeFpxMXVYVkdSc1JFRnhYVXNRNzAvVEEycXBiMkxiYStuUm5HMncvSUtVTml1M0pka09TZ1ZTVDllaUE0U3FXU3djclBFZHdCV1MyaWJXWEFRaURwdjFCbWRuRzVDSEMvV0grbE0xSy9XSExBNXFGRFdxYWxacVZHU3hnNXJIVDU3QVFmRDI3UTE4Q0VCMmhmTDNua2dqV3V0dVQ5dDFNZEdzUTB1ZTBtWlRMRDZmbXcxbHkwK2RuV3ZTbmc3SzV2cFVpYXRManJMS3RaQzJqaUx6VktsTW5mMmFwNW8xV0hJU3JhVUh6UVluUjdIaEtvOThPSDRKVFlpMXFrdVZuL2x1RVdGVVlvbEt0RVNyNzAweHB6czkzZC9ScmlzeGovbTYwR0VZOE9qUkZhNGVYeDNuUng0TTFKLzV0ZTN0VVgrb1ArVEhoUm8xdjdhOVBXclV3OVNvVS9hekNJSVBxaHJnZllCcWN0akdLdjg0VGpuVUQrS0hYTlNxeGFsdzZCK05OQitwZ0puVFNOTTh4Wm5iT3IxSDI1cUQ3Zjd3Znl5TmU4MnJkTHJnZTQ3V3VVaDlNbXR3V1dNc2xieDlmN25Gc1oxejZMc080aHpjVWhlTmtuOXlxRCtuaTZmK3pIS2svcEFmQ1dyVTZlS3BVYk1jcVZ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hKL0YvN3hoRHp5eWRYTndBQUFBQkpSVTVFcmtKZ2dnPT0iLAoJIlRoZW1lIiA6ICIiLAoJIlR5cGUiIDogImZsb3ciLAoJIlZlcnNpb24iIDogIiIKfQo="/>
    </extobj>
    <extobj name="ECB019B1-382A-4266-B25C-5B523AA43C14-2">
      <extobjdata type="ECB019B1-382A-4266-B25C-5B523AA43C14" data="ewoJIkZpbGVJZCIgOiAiMzIyMjIwMjI0NjkzIiwKCSJHcm91cElkIiA6ICIyMjMyODgwNTQyIiwKCSJJbWFnZSIgOiAiaVZCT1J3MEtHZ29BQUFBTlNVaEVVZ0FBQXpVQUFBSnVDQVlBQUFDSjBpeHNBQUFBQVhOU1IwSUFyczRjNlFBQUlBQkpSRUZVZUp6c3ZWbVRaRWwyMy9kejk3dkVtbnRsN1YxTEw5TTlTOCtBQXd5SEFDRVNOQ05wTXFPSm9CbmYrQVZBOGxIUCtpQjZrZkZCRDNvUUh2VkFFaVlSSnBNRVlCYk05S3lON3VsYXV2YXFyTXpJeUZqdTR1NTZjTDlMWkZYUGREY2dBMFE3djdiT2pMaHhyMSsvTjhLeS9CL25uUDhC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EKzYwVDliVTlBRUFUaDd4cmVlLzhaMnovSHNlRHhZVjhQU2lsUW9GQW9CZUQ1d245NmxaSS8xbjluNmIrZlgrSzkvUXlVVXZLV0M0SWdmQUdTdiswSkNJSWcvUDhGNnp4bml3SVhCUXZOdWpNS0dlczgxanFzODNFZkQwcWhsY0pvUlpwb21yVnFwNC9DZy9Fd282aHFOSjduejE4eUhHUW9wVkJLb2JYR0dJUFdHcVdJMitOdnJWSFFqa3V6dmQwV3hWUWpqRFlFVnJPOXR5aFhxcGtTWDJ4WnJkcHI2WjV6YnR2ckQxRkt0WUt4ZWR6ZHArNzQ4Rm9ZVTZudUhyNXUzOWRPNmRVTnI2VS9Udk5lQjZFSytDQll3Ly9ndmNORCsvNjRacC9lcFhmSHhrM2VZNHhta0NlSWRoRUVRZmliUVVTTklBakM1NlNxTEM5bks1d1A0c1VZQTNIQjZweERhOTN1VzllV0pERkFXQ1E3NTlGYXRZdFlhKzNHL3FBNG5pMllIUi94NFM5L3hZMHJGOE94Z01LamxBNXJjZ1U2THU1Vis3cEM2VzZjWnZXc3RJcS9OZG8wQWllY1gwZGg1QlZvRmVhcHRFSXJjRDZNNmJ3TCs3aXdTRy9tYTVyeGZCeWpuVVdZVDJMQzRqNklzQ1pTRlRWZW5LZEhZZUo2dmhuWDl3Vk9QTURINElkenJqMkRid2Z5N2Y3ZWhWR2Q4NkI4TzJjQTZ4eWFjTThjSGgzZkV3VTQ1M0U0RkJybkxIaVA5Zkg0K0w0NkcvWngxb0VQZ3RYSGZWUzhYN1V0dVg3ekp0cms0ZnlONEtJVE11R2REQzhNTXNPVnd4MnlUUDRaRmdSQitKdEEvcG9LZ2lCOExqeGxaWEZOQUVicjlodjlKckxRTEpROW9JM3V2ckduRjlTSkMvWE42QVFzVmdWbml3VS8vTXVmb0RDTXg2TjJQQlI0NTFpdDFsanJjRkhjTk4vK2g5bjFJaEIrNDFkdmprMTBnVFpxb05xZmJqTzYwSnQ3RjVud0tFTGtTTWZvVDVOdXAxVXpVb3pSeE9lNm5Wa1FWTjBDdjNmdTlsdytxQ3dGNEFEZFhwdXJMYjZKeUJEdWkxWTZpSzl1MGh0elZ0MU43MzdGVTNTcFl1M3NjTDM3emNZTXUyMUprakRJOGlCUWpVWnJUVm5WZlBpcmg5VFdjdTNtTy9HOVZqMEo4MnJVYXVVcXF0cVNab21rRmdxQ0lQd05JS0pHRUFUaGMrQ0I1YXJzbmx1TE1tWmp3UndXN1VFdFdHdlJUYVFtUmhDTTZSYTN6Z2NoRUk3MUZHVkZzUzQ1ZW5uTTVZdVhPMEZEV0JJNzczbisvQVhyOVRxa1BNV0lRWk5tMXFTaTBUN1hJUnFqdXhRMDd6ek9PWWpqTmNyRzlVU0xjNjRWQjIwYWxpS09GNkpGV25kcFlQaHU2ZDdNOVh4S1ZTdUlZcVNrdVNjYk43Y1g3d24zc0l0Mk5OZlVQbTZ1cVRtOFNiZmJtSE92RGlrZTI5eVhKa1VQUUljbi9heTczcmw5T3l1Y3d3TFQ4WWpKZUJUdVJYelZhSVB6aXU5Lzd3ZGN1L0VtcUJqQisweTU0bkVPeXJKbVBNeWx1bFVRQk9GdkFCRTFnaUFJbndQdm9DanJib0d1TnlNeGNhLzQwMk9NMmF3d1VYUnBWZlRYc1o3MWNnazZwU2pXRkdVZFlnL2VvWlJ1b3lkS0c5NjQ4Y1pHWktZL1Jxc3hDT0xCTjFsb0d3RUoxeGtaT044S01CcXgwYXY1OExoT3NMVGhwaTdkclJsSE5lbGd2ZGxzVks3MEJFS2pEL3IxUlAzcjhMM29oby9QbXNoTi8xcGJCZEpHYnVMcnNZYXAzYWJpLzQza2FSNjMyMElhSHIwVU9aUkNOZlBzdlhkZHFsMFFSTTM5Q2lPSHFORExzNHBpT1NNZjc3VDFUSnVmakM0TnorTTVQVnV4dXoxR0VBUkIrT3Nqb2tZUUJPRnpZSjNEaGlBSHpsbTBOdTFyemdXeFlFeE1sM0srdjU3RmUwOXRIVm1hZEtsY3pxTjBTRzlhTE02WVRIZDRjTzh1RHg4KzVQdmYvd3Y0bC8rQ0xFdEp0TUVrU1RRTFNEQXg1Y2xvM2RiQStIYlpIaUl6emVJOGlDSFZScEJVVkJUTmZzMENQUnlnNHdKLzg3cmplcjVkMkhjaERSK0VrL000Wjl0RmZGY1BFM2JWV3ROVXcrQUE1WHI3TmZJblNxV29SR0xsVEF3RU5Vb2lwdTF0eUFNMk10YTYraFh3Nmx5a2g1aDZSeWN3OEI1THVBWndyYm1EaTBMTWVZL3pEbXlYbXVlOG8zYU91clk0WjdHMVpWMVdmTzh2UDhEV0t6NzR3Wi96TzcvL3orTTVYUDh1bnJ0dVdLNHFyTE94TmtzUUJFSDQ2eUNpUmhBRTRYTlFWblZNMlNJSW1vMTZHZFZGWW1qVy9WMzBRaWxGbXBpWU5oYVAwVjNhMW53K1p6aWM4UE9mL296NVlza2YvZEVmTVoyTXNkWmlyY1U3VDEzWGFLMXdMaXlxdlRiVWRVVmQxMWhyY2RaaEVvUFdpcnF5bU1Td1hxL0kwcHcwUzNIV29vMmhMRXVjc3d5SFkvQ1FwQW5PT1d4ZGtRK0hiZDJNVW9xNnFraXpER04wVEVjTGdrMHJTTklVSDkzZVZzc1YybWl5TEtNc1N6eFFGZ1Zwa2pBWlQwQUhNYlJlaC8yTWprNWgxbUdkeGRZMWlVbEkwaVFXNkh1S1lvM1JoaXpQOFRGVmI3RllvTFVpSHd6Q05xMVpyOWNvQlZtV0FibzFDVGc3bXpPWlR2R3VFVWllOVhySllEQ0tZaVZFaUtxcVJLRXdTWUsxRmdqdjQycTFZamdZQkZuaWdqaGJycGFNUmlOMG90SGFNc2d6cXJKaVlqVC8vSi85VS83WFAvNWpmdmJ6ai9uMjcvMFRsTTU2RWFzZ21wb2FJUldGVGUwOFJWRXhHb21vRVFSQitPc2lva1lRQk9GelVCUTEwTlNIL0lhZFA2T3Z6T3VPODNpVzY0cXFyamhiTFBtdHIzK0RLMWN1TXhqa1dPdGkvWXJIV1lzeENUN1d4bWh0S05ZTFVKbzB6Vmd0Rm95bVU5YXJKZDdEY0Rpa0tpdlMxRkRWRldWUk1wNU1zZGEyQVpMMWFzVm9NbzdqZTVJMDRYUit5aUFma0tZcFpWR1NaaW1yMVJLbERFbVNVRlUxZzBFUUw4NDZralQ4TTZLTndkV1cybG1VOGhpZGhBVzlBbGNIWjdpZDNWMmNjeGlUc0Y2dEFFK1c1eFJsRmNZc1NxeTE1SGxHV1Z2eUxNZldOZFpXNUhuR2RHYzN6dDFUVmhWcGtyQzl0NGVyTFZtV2NiWllrR1dHTkJzd21rNFpqMFlVUlltdEM0YmpDZVc2SUVrem5MT1V4WnJSWkl1cUxFRUZBNERWY2ttZVpXaVRVRlVWV1pheUxpdXE5WkxwMWc2cjFabzhUL0ZvbmoxK3hPSGxTOWc2Q0tFRHI3aDk3VG92WHp6aTdQU0VmTFNMMWdwak9odnY1dlBUK2xFcm1KK3RHUTV6c1hZV0JFSDRheUovUlFWQkVNNXh2dm1tODU2bkwrYWNMY3ZXNWhlNnVwWTIyK3cxTlNOS2FieC9OUTBKMml3a1BybnpnQ3VYTHJTUkZxM05obHRhc3diMlVTVTBVYUYybXI1WDE5SVdxUGcyVTZ5dGFVR0hDRXFXaEhOQWIzOFY1OTRXN2JUWDJCa0NOQVgyanA3UFdXK081NHIvb3dENzRLYy9DNUdSV0w4U1BBcGNlNis4YzZCQzhieHpUYlNFTHJMbHU1azAxK3Fjb3pGZzZGTDZYTHplbURiV2xnT0YvWngxMUxaR285dTZIZWRjakE2NTFzclpPWXUxcm5PM2EvZnI3b2R6WUczZHV0ZzU3Nm1xQ3U5RER4cm5QWU1rNGQvODYzL0JkUGNDV3IvK084VHhJT0hXR3dmeDg5Q3JTeEtWSXdpQzhJV1FTSTBnQ01KdklLUi9oUVYyWFZ0UW5ycXFXQzRXVk5VYWJUTFNKTUZaQ3lyVXZJUzBybEJJYjJzYk5ZTWlId3hKMDVTNnJrbVNCS1hnOFBDQUpFM2FiL1U3ejYxR05EUUwzbDc5U2FOSUd1TUJ2MW1ZM29nU3Bib24zaXRXcXlYNVlDYzZmdWx6Ty9vTmpRT0t6dU9yVDNEMzJoUTZuVWpyQzdmRjhvei85Q2YvbVNUTk5teXN6Ky9aTnlUUTBTNjc2ZjNUdUwwbDhiNTU1OUdKQ1ZFblFDbURpN1VwM251c3M2UkpHdm9KMVRWcGFxaXRid1VUOGQ1cVk2SkE3ZXBkdERZWVk2aXFNdmJQMFRoYm82UHhnM2VPeENUVU1lSmxrb1M2dHEzN25MTU9WWVZvakxVMVR4NC9aRFRkUjJVOS9kaDdweXJyTjNvYUNZSWdDRjhPRVRXQ0lBaS9BV3NkdG9rSUVKcFZHdVBKc2h4ak5GaytRbXRGV2F5b2JXaXlXZGN1RkxXckVNL0owaFNsVlNqd2IwTWtRUndsVkJpZHg3TjFpLzV3dnVnSjFudmM5eGZ6anRla3U2bldac3R2aUJ0SFdaYlJncmhYY084YkdkV0pwallLUXhBQWpRVjBhenJnNFZWNTBsK3VCNEtKUW9pQ0VLTXIzbmxNN01MWmpOc1hOU3FHcGh3ZVhEUTM4S0ZScG5ldUZTNU5vMDFGY0tXenRrc1JkTGF4cm5iaGY5ZEZ0bFIwTVZCeGJ2Mzc0TFNsdGtIc0tPdTZTSXh6MGJRZ3pFRXJUZVZDdWwyL0RzbTVMaUxsSER4NWZzS3RkMmlVYVhPbWpmdFRsa0hnQ29JZ0NGOGUrU3NxQ0lMd2F3Z0xhTmVtbktsWTlHMk1ZVGdldFF0eDV6eURZV1BQMnpNT1VBcWNBNlhCZDExYW1wL0w1WkxUMlRGWHJrMWF1MSthMzBxaHZPb0pqczJmTkk5N0FxTkpWZXR0NmE2akRtNWIxcm4ranVmRzY3V00zTWhFOCswNDRkbTVOTFUyczY3YnJoU3grRjZGM3g2Q1ZUUzg4ODV0a216SW5VL3VzRGc3N1VtaVlBQ0EwdEVjSVpveWVFZWkwMkNLNEQycFNmRlJVQ1JwZ3JWQlJHcWpjZGFTcEVFMDJkcGl0QUVmekJTOEQyOUZ1TmQxKzQ2MjdtNlc0TkFXNzJFalFCdlJGZXljR3drWHhLUHVQMjh1SEhCS01WK3M4SzRHbGJiM3V4L2RzdDVUbERXajBhdUNVQkFFUWZqOGlLZ1JCRUg0RFpSVmpBclFSQkUyVTdLc3RaUkZnZmVPc3FvWkRFS2gvWHE1Sk1sQ0FYeWFHR3BiQTVyUmVCSlN6VkFzbDB2dTNmK1V5MWR2dEF2ZEVCa0lpL3NtSWF5dUhVbWllK2Qwd2RJNUxyaWJ2ak1tTnVCc2FsSmE2Mm12MENiamJENW50Yk5pT0J5Mmkvbk90UzB1enoxWVowbDAxMnVuaVVBMGEzL25QS2JYRThiRndpTGRxaHZhK3FPeXFqQkpOR1Ayb2JubkwvL3FvL1oxMTBSTEdqRm1iUnZZYUNJdTRGdGhGSnpVMXExK0tteVhWa2J0Mi92VERMbTJxMjU0UU5sK2JaTS9Wd2Vsd0hmOWNzS1AzdjZ2Y1h0dzZwelJkR052clR6cllrMjVYcERsdzNhZnBqWUl3RnNvYTN0K1NFRVFCT0VMSXFKR0VBVGhOMkJ0TDQxTHEzTjVWNkhSNW1BNHdIc1lETHR2NFlmamNiQnpUbE1Va0JHclZKcjZtT2ppOVdmZi80RDN2L1hiakVlRGR0U05NbkVmNjB5SWRzQVE2ejE2RTFFcXBLbjF2dTFYU25lUmxMZ29mL0xrTVQvNytTLzR3ei84VjkzZzdYbjZOdFY2TTM3VG41QW5ucXYzZXR6dTJ4cWZJQmFjZGRSMUJhM1lDa2ZWVlJRb1B2UzdVVkZCdVBZY3ZZaFBHOFBwdHZtWUN0ZEVxWlR5ZUs4NEoxZDZVMjVVVWt5aGErWVp4KzBFWmYvS1ZGUjlsallDRTJ1WEdwT0lmdVNtUFNSR2NKU0grZWt4aThXQzhkWisrejZCYjBXYlFsRkYwV3lNUkdvRVFSQytMQ0pxQkVFUWZnM2VoMEx1emdXczI5NUhxYVpXSml5dXd6WVZ1OXFyeHNHM0dSVmlXcG16bnFydXBYSzFUbWVidlcvYXcrSUQ1enhHTjlFUDN4dXptMS9iSnpQTUJ2RE1aak4rL3JPZjhJZi82Zy9EL3I0NVIyYzY0SDN6bzV0V2x4eDI3clZYSWhlYno1MnowVGtzdW9sRlFlSmQ0NkFHcmt2Y0F0ZlU5M1N6N2s3WjM2NXd1RzVUdkcrOWNxVlhadFBjejBhdzlhMFhHakhTM0lyek5ER3BwcXFwalc0MXpVMTljeDJxbXdPS2x5Y3pGb3RnWDExVk5waElKQVlYelErMDFwUlZqWFd1YmQ0cUNJSWdmSEZFMUFpQ0lQd2FuSWNxMW1KMDlTN25Wc3p0SXJqdjd0VjlJLy82V29rWXNiQVZGdzhQeU5Ja0xPMmpRS210SlZWcHUyOG9hRmR0UktHdUxTWVBEVENiODRZbWxlRjg3ak1XeWN2bGt0RncxRVpKd3VnS3ZJdjIwMkUvNnl6YUpCdnBaN28zbkhNT2JUckhMdTlkcndhb2Y0a0s3MVUwREtCMU1sT0VJdjVHUTdoR3REU1JsL2pBMGVkMUFxb1JrVUZNdUhoYzJ3QTFwcXVkUDZadEZhTjFFQ1k2T0xvNWE4RjVUSksyNzJWSWUvT2hpV2xNUTJ6UzhUU2RnUFhXdFFLdHFjV1pMOWFzaWhKb29tdmh2amZtQTBvYnl0Smlhd2NwZ2lBSXdwZEVSSTBnQ01LdndUbEhWWWZGZDExWjBJVEM4eVoyNDBPMyt5WUNFUmIvamFEeGJXU2d5VGhyT3RrM0MrM2w0b3lEdlNtSlNYb1JrTkMwc1V1Mzh0M0NQRzVLMDhhT3VNbWpVdlJyY2tMVHp0NTZQanFjcmRacmJ0NjZ1U0crR2pjdzN3dFRKQ2JwOWxHcUZRSE5GRlMwWFc0a1NCQkV2bWwzMDBWQ2JFak9jaTdVMHJpbXAwd3pwNDFJVkt0b2d2ZzVMd2JiOUxoZVpLY0xucjBHMzcvQ2VJd0M2bFowcU1ZMFFkdjJQY1RGZmpVeDh0S2NzeW9yK2tMVlJmSFlQMXQ3QjJQa1oxMUNYYTZ3Tm9oRUNKOEJEOUdDR21vWFJLd2dDSUx3NVJGUkl3aUM4Sm1FUmJpTkMwNmxWYkRPb2x2Z042bEg4VmxNTjZPMzRBL2xKS0ZuRGFIUFNYVHI4bmpLWXMzRnc4dGRWQ0dPV1JRMWcwRUcwWDBOSHhmQmNkbThYSzRZajhldGNBcmYramR4QTA5VjFlUjUxa1lXR2xKaitLM2YrbllydGlCYUpVTXdHWWhXeXRaYTByZ0l4M3VzRFk1djdYMnhGbU9TVmdoWTN6dC96QU5yVXJLYWEvQXgzTlZ2SE5xSW15YWxhMVBrTktLdDY5d0R2WkJaZTN5dkNrYjFvejNRaU04dVdOTkZWbnA1WjNqYjFRVXBwYkNOVTExUHBUamx3NXlhMnBvMjNCUFBGS2VuMitkQjdNMU9udE0wRWcwQ011elRSS1M4aDZxTzF0RFNjMU1RQk9GTElhSkdFQVRoMTJEcjBLT21TUXZUcXJlZzluNXpzZXk3VkxCbVczQjBicHk0RkVvcnJBc3JhTzlnYi84aWI5eTRRVmZURWhiaGd5eU45U1dFbmk0YjlUV2UwWEM0RVNWb1VwdWFyTEkwVFRjRVRTTVlmdThmL2o1WHJsNmxYMERUdXBvMWRTS29FS25wM1FmVFN6WERnOUtOd0lyblY3M1VLbHBkZzQ0ak5qVTFuaURzbXAyNjJFc2phRlJNVDN1MTVXZGZLSFphd3JPaGczd3ZIVTM1M25HMGhmM2gzcmRPQVhGSUhlZEFpTFExR3JQdkRMZFI0Tk9yazJyRlVTT2oybG1DOXp4KzlJaXFLTWhIYVh2L21uT3JPTnk2cUJBRVFSQytQQ0pxQkVFUVBoTkZWZHZZdUJGc2RLanl6WE5yeWJLczdWVHZDVmJDVFhmNHBuN0VtSmlhNWFHcUtnYUR2STNVdEE1bDUwUkxuOWVsVjMxMnlsVjh2VjJNZHlMTGU4OTB1c1U1eTRKWGptdlQyR2pLNHVtbGZ2V082WXVKK0tNL3NtL09UMnpDQ2ZIZWRTS3hUZm1DM21QZkV6bnQ2Y04yN3pkUzRZSm83QW16ZHFCZ3FXeVVhaHVOdGtHWDNyeFZvNDY4NjNTZWEyZmYwMzZ1TlFGb1poaUdhdEwzVE94SEZBUmNHN0xEOC9qcDgxQXoxRE5rVUwybkhsaXZSZFFJZ2lEOGRSQ3JGVUVRaE0vQWUwOVp1WFpCblJqVENoeEZzSEoyenNZQytCQmRTSG9DUmlrVnJKaTlwL0VRVHRNMDlsQ0p6N004TExyNy84ZHpkMFVzWGYzT1JvcFc3L2tyci9XdW9YM3NIRm1XaGFpT2p3NWt2aWN5NHI0dTFyN2dlK2VrSDRIb3h2WnR0S1VibzNFNXd3TTZSS2U4Y3pqclFrMlJWcGpVb0xYR3BDRmxMZlNyOFhoblkvUkl4M3NkNXhTalcwbVN4QWlWUnl1TnR3NmpEUXFDZzFockhXMUowcFNtK21ZMEdMUUNLRVNOTEhpSE5rbDBQWE94RHNuanZFVnBEYmhRYmhQSFZGcWpqR25yb3JReVFiVHFCQlBmWnhYRmpQTmRIZEhMMlRMMDR1bFpTVGYzc1hudjEyWDlTcXFnSUFpQzhQbVJTSTBnQ01KbjRHblNncG9vaXlWTm00YVVLaTZpdTdMNHFyYWtXZEpZZWNWYUZSOVRzNXJhbHlDR0dsRXhuVTZhd0VKMzNzMThxbzAwcVA0K243ZjZvam5lNDJNZGpBLzFIbXlLbEliWGorcy84MVVQYlNQTU5wb1R4WXRXQnExTlQraDR0cmEzMlpwdVU5ZkJ5dmpKMDhjOTB3TVh4dksyRTRkeFBGdGJMTFpOUTdPNElHYnFxcDFKV1ZWdFNtQlpoQWFkSGpoYkxPanVtRzk3eE5peWFJMGJYTlZ6WTNQQnNVejFyYWViUnFBS1Ftek9Bb295N2d0ZHFtRmozT0M5WjFXQ3E1WW9wdlRmdFM3cUE3WDExRlpzblFWQkVMNHNJbW9FUVJBK0N4OEs3aHVTWkROMXlPak5CV2pqT0JiU3FGeWJFdFdob2pOYThOWHl6cEhFNHY5TmtSSXRtbHU5MU9WYnRTbFVUVnFaVXA4cGNMcDBxMDV4TlBYeFlSYnQyWWlHMFYzVXBsY2Zza25QY2UzY3VacVVySDdwU1NONG5QT3hPTjR6bTUweU81MkhhM1FPYSt0dWxDandkQ053MExHbzM4YStQd3ByYmN6dTBzRWdnWkFHaG04TUFId01FcW5ZMk5OSGc0ZFlmNlBVNWx4NzlmN052ZTB1dkJOQ0VHMm9mZWMwMXpuSE5UZlZVL3ZHQlM4SVdvWGk3T1VqSnRzSG9FMThPM3FmRGVWeERzcXlKTS9rbjJWQkVJUXZnL3oxRkFSQmVBMU5hdFZpdWFLTUhkK2I3dk1kZlVIUjJCVzdOc0xnckVNYjNhWmhhYVdqcUNFS3BvTDFhczJEUjAreGFONitmWU04U3p0QkVkT1ptdWFWYlgxS2RHTUwwUkNOTVNZdStNUENIVTl3YXFPTCtsam5jTTZSYUlXbmFoZi96am0wTnZRTmxMM3piYVFCd0N2ZjFzS294cHNhQ01YMUVPdnFhWnBKT3V0b0xsTnB4WFE2NHNYekIyMXRpNHIvWlZrVzA3ZUMySFBXa2Vod2ozVHNFNk4wRUl0MURYaEhubWRBZ3ZLUVptbE1INE0weVRCYWtTUUpTWkxpZ1N4TlNOTVVwVFI1YW9MeFFoUkZ4aGlTeEpDbW9YaC9NQmlRSkNrNjBlUnBqa2tTVEdKSWs1UWtUVEFtSVVtemNOVmFrV1Y1T0hjYmtWSGtlWVpIOFNmLzUvZjRILy9EZitBUDNydkF2Ly92L3dlVU1nenlqTEtzY2JZTWIyOFV2RTI2bWxLSzA5TXpKdU9oT0tBSmdpQjhDVVRVQ0lJZ2ZBWjE3VGcrbVlmbWlSNjBNZlEwQ1kzRFZuOEoydFRYOUhPN3VvSnczMFpPdlBPczEydTJ0OGY4bC8vOVA3TmFWdHo4ZC8rVzZUUVBOUjhFSXdLdE5WVlpzbHd1U05PY0xBODFNWGsrWUxWYW9yVW1UYk5ZRTJMdzNsR1dKVm1Tb1pTaXFtdVNKS0ZjTGpIR2tPWUR5cUlnejNPc3RhekxndWxraXEvcjZIRG1LZXNLcFZWd1VQTWg0bEc1Q3VjOVdaWlJsVVd3Zk01eWlxSWtTUXhhS2RhckZhUEpoTG9LNldCcGxqSWFUL2ozLy9iZlVWVlZGRXVRcGhsbnB6TUdveEhMNVlvMFMwbVRoUGw4enQ3ZVBsVmRCVzNtYXBJMEMxRVVyVmd1NWlobEdBNUhGRVVaN3FmV25NNW1iRzFOMFVwVEYwdVN3Wmk2cXZEZU1oZ01xY3FRRmxpV2ErcXFKa2tUVUlhcVdHR1NqSmRIUit6dWJhTjFncTBLUnBNdDZycW1MQXF5TE1Fa1dSdFhXYTJXZUJ6VDhSYTFjMmdWQk5uWi9KUnNNRUxyaExkdXY4TWYvTTV2NDhzWjQ2MXRuTmRvb3RYenIybXd1VmhKcnhwQkVJUXZpNGdhUVJDRTE2Q0FkVkZ6ZVBFUW9LM3RDR3phQ1BlVHRMcnRuVmxBM3ptc242VDE5TkVqRnFzVmp4OC81TUxPSmZaMnRzTCtXak03ZmtsZDEyUlp4bkEwUmhtRHJTcE9aeWQ0NTlnL3VNQmdPS0t1S21helkxYkxCVmsyWVAvZ0lJaVlzbVM5V3JKY25MRzd0MCtXWlNSSlFsV1ZsTVVhb3pWSm1qSWVqd0ZZbnMwWmpzZWthWVkybWpSSnFHdkwyWHpPOXM0T3hvVENmb1ducWlxTVNkQmFrNWhRcEw5WUxGbXZsNEJuUE5taWpuVXVSVm1RSklaQm5sT1dGVW1Xc2w0RklWTVVhd2FEQWNZWVRtWXppdVdDWjFYSjl2WU9hWjZqZGNyWmZFNXRheWFUQ1lQQkdGUndrS3ZyRXEwVWVUNWlNZzRpNW13K3gxWnJ0bmNWdy9FMHpMV3VxVzJGTCtzZ2NIUkZrcVlzbDB1c2R4aHYyVHM0SkVzVnA2ZW5ySmNMMXVzVjI5dmJESVpEa2lSaHZhNm9xNElrVVF5R0k3UUtTWGlMK1R3SXQ4bVkwV1FyMU9VQUZ3LzMwU2p1UFhxQ3R6VktaOTJINDlkRVlXcmJqNFlKZ2lBSVh3UVJOWUlnQ0svQkEwVnB3emYwRzliQ3IxYVp2R1lUTkZhL3NGRVQwKy9Ec2w0WEtCMEsrRStyTmYvbC8vaFRacWNMS3Vzd1NVS1NHSklrd2Vnd210WWFyeFJHYWRLN2p6RGFoTFN0YUVhZ05kejc5RkZ2VVJ6NjVCeWRMRkZLQlpPQW1FcW10SW9pSlZCYmk5RXZRLzhaNzlyME5XY2R6NDlQaVlsdFhSMUxkQVZySE1jYUY3amxxdUxvNUN5bXl4R2NrazA0TGx5M2F0UHpRc3JlSE9VOVRTdWc5YUprc1hvT1N1Tzl3OVVXNnh6UG54MjM2WDNOdkVMS202T3FhM0NPMmdZVGdVZFBqOEdEZFNGdE1Qd09hWUhXVm5nYnJMZHJHeUpDMWpyd0RrZW84WEhPUm1lemVLNTRyRUpGUnpNYnJ0bTdlS3luanU1dVdpdlFoaGZIejFtVU1IdjVqSzJEcTkybm9VbFg3QXVYR05XenpyVk5Vd1ZCRUlRdmhvZ2FRUkNFejZDcVF3RjdVN0QvaWwweWZKYWk2ZmJwV3pSdkhCdWFSR3JseWRLVVlyWGdoOS8vQzdJMHhXaU5VcHFtK3p6TzA3VHZiR3lDUGJTT1ljNTdWR3V0ckdJa3diZmlvU3RxNytKRVlUUVZqdHVJRERRRjhVM3RTN1ArYnBQblhrTlRxaDhkMVZUdmVuMTNyTWVqbzEzMDVpeWFHaVlWOVYvc2o5T2sram5iOVpyeEhrMFFjdUZxZld2T2dPcjY2aWdhKytUV0xtRkRUTFNQWTIyTDdqM1hxR2pwVEsvKzVaemxnK3JtRjk4aXZQTlk3MWtWQmN2RkdldTZ3bFdMMXZ5Z2QvRG0zVzdlWnVkWnIwdXk3TmZrcUFtQ0lBaXZSVVNOSUFqQ2EzQStwZ1BGNStlbGl6KzN0Zjh0L0dmSm5OYk16SHRRbmlUTFNJeGpPaDV4TWx2aW5LT3VLMXdzSE84dnduVmM1TGVMYnhUR05JWDhjY3hHT0xSRi9oNGJoVS9qQkViclNCYWlSODNpM1BmRVRTTXlOS0dCWlhOTUUzRlNqZHRYWTZjV3I3My91T2x0MCs1UEowcGNFNWJwSGRlS3Z6WTVyMmZLb0RXTm05eUdDMXp2dUg0UlU5QXlPaHdmb3kyKzFTQTlBd1hWTzlPRy8wTWpIc1BqWU1CQUsyeGJjN1IyT3VHYW5PLzY0QXp6bkwyeEl4OE1Ybm4vL2ZuUFNUU0FzTTVSbEozYm5pQUlndkQ1RVZFakNJTHdDaDduTExhMytEN3ZlL1pLaEthMzJONnNvV2xHN0MyY2ZYaWVwUWxRazVnMHVvYlZsRmFCOGpTSllkNTVYQnhOTi83RGtVYVFPTy9SOFJWRlhNd3JZdE5MMzRtaDVyWG1lQlJOMS92enMyM2lOT2RrV3h2NFVDb0tEYS9paHY1MWR3TEdOMExFZTd6UzRHdzNaZ3l4Qkh0cmkrK2QwZnRvTk8yalZYYThGLzA1ZUVESGV4a3UwN1hDcXRtMU5XYUlaOEwzOUpmcW9qeE41S3lKU29VSVdIK003cHc5aCtqb1BLZmJacHZPdTVDbTVqMTVvamliTHhudXNCbXRhVVhpZVRHc3FPdkdhRnNRQkVINElvaW9FUVJCZUEzVytyYkQreXVwWS8wb3cydm9SM2ZVK1kzeG9TMXJUSkpRRlNWbEdabzNXbWZiTWV1NDhGNnZWeXdXeXpZTnpLTXdNVktqb3hWeUkwSEFod2FSVWF1RVkxVFhqNlkzYjk4VFhyNXRzdElUSXpFcTBRaUI1aXkrbHhZV1IzMzE0bFNUVkJZMnFDYUZiaU1xMDl1akVSbTk2RTVURDlSRVpOb2VPbTBFSzQ2dzZlQkFJOFphY1JJSDJSU2I4VjdGT3FCUTV4U0VTaE5Gc25GL0ZlODErSTNQZ2RJS3ZHSm5aNmUxN2ZiZVkrTXBOWXJhdzh2akdSZXVkVDJITnFKRjV6NGJIazladS9aekp3aUNJSHgrUk5RSWdpQzhncUt1dXpxT2hnMXgwNC9NbkgvdE5XeGtOK0dwcXBJc3kxZ3RUMW11VnVScFRsM1hQVUVSYTJjOGpFZWpOaFVxSE44c3RKdDByUzZkeVpnMkp0R21xcWtZWGxESU9XODdBQUFnQUVsRVFWU2R6Z2pSRFJUS08vQzkraFB2dTlHVWJvV0E2a1VxbXZvU3IzemNIdXRQbXVHZDc2VzZoWG9maHlmcEM2QllXOVBkdTNEZXhvU2dkL3BXRExSMU52RkVScWsyZXVOajlLaUp6TFQzV3VrMjFOTE8zY2ZVdFJnRDY5L1BzR2RzUmFvYWNkUklPalpFVXRORENHZ0ZVaU9PUW1OV3oyS3gzQkMzbmk1TDczVXhzcktxMnpFRlFSQ0V6NCtJR2tFUWhITjQ3Nmx0YUhqWkJUYzgzVGY5dkQ3RjdEVTFOZjdjNjQwc3NNNWhFaE8rM1hlT2dURVVaZEU2YlFINDN1SzJrVEJ0azgzbS9MSG1wVWxOYTZNdVRRMU5kM0NRRGMwaTN5dU1BdWViSlgzamI5YnNHYUlOSGpweHAwS3ZsVkJyRXhid1dyVUpZNjJoUVZQLzRyMG4wUWJyTExwWnpYdVAxb3JLMmthamRTbGlLaGdjS0s5d0t1UnJhYTNheHFQT2hldlhUZHFkQzJNMTh3amp1dlo2R29jMlZIQjNhMlJFbTdZWE4za2Z4bGR4ckpEMUZocC9vblNNRXJtNGMwaHhTN1dodEE2b3NiV1BibkhoZis4Z1NUVktLVmFyZGJpZnJrc1hiRklDTnlKNThWRlYxY0ZSVFJBRVFmaEM2TC90Q1FpQ0lQeGRwTGFlcGxhOFgrVGVwRzY5d3E4eENXaTI5Yk9rbkFzTDdyb3E4ZGJobmFXdTY5RDBzU3dwaWdKak5HbWl3VHU4RDJKSEs4MHdUK09vTGlhRU9RWlpSbUtheFhlMEhWWXd5ak9zcmFOWUN2T2NEZ2Q0YjRPOWNTeWtIdzlTRXExNit6cU0wUXl5TE5TN2VFZmp1endlNWhpdFF0MlJyZkd1SmpXS1FaN2hiRWloQzdiSXNEMGVobG9UWi9HMnhqdkxNRTNBT1p5MVlXeFhreHJOTUVtREc1dDNLQi84MHJhR0E3UlcyRGdIN3h6RExDRlBNMnBucVd3ZHhzYXhNeG5qYkJqWDJwcXFyaGptQ1dWVmgzNDFkVVZ0YXhLakdHUnBlRjVYMU5aU1c4c295MUZLVWRZVlZWMVRWUlhhTzVMRVVCUWw2M0pOVVZhVVZjVm9rRk5XSlVWWlV0WTFaVldUSm9ZOFM4blNqTlFZY0o2enMxT2NyV1BOVHBQMjEwVGpPTGZOVTlVMkNqQkJFQVRoaXlDUkdrRVFoSE40Z2hOVjNZK2F4RlF3NVgxd0o2TVRPVzJkU0V5M09sOHczMFJRK21NVlpZV0ppK1ZsYVhsNThwUXNTNEk1UVV5cFdoZVdVSzdoR0E2R2FHMm92YWF5R3FjMHFkWTRwVEFhQnNNaHk5VUtiUjBPaDdVMk5NYU1rUTZVd2pxUFZ1QVpzbHF0c002RzNqWGVrMnJGcWloWWx6VmFnMWFoVGtSNVdKY2xqYzJ5QXZJa1piMHVXQlVsV21sTU5DVElVbGdYNjFhOEdhVmdOR1JkRkcxOWlnWmNubEpYTlpVTkRUcWRBNXM3OGpSbHNWckZXeFlpUW5tYXNDNUtpcnBHS3pCS2t4aEZvZzFsVWVKd0tBZmFhTGFHUTFiRkdtS2t5S0VZVmpuV2VlcmF4bWlNeG5wUEFtaWQ0SHdRbEU0WjFsWE5hbDFTTzZqckNtOHIxb1ZHNjVUNVlrVkZxTE5TRG1hblMxWkZpS3hwRFJaRmtxVG9KZ3Bud2hqSHB3dWVQWGtDSnFOTjNHdnJnZGpNUzhNenpCTnVYTjM5LytKakxRaUM4RjgxSW1vRVFSRE80MkUrbTNQbmsvdFUxbTBLRmpiRlNiTi9XMVJQazE2a09uRVRVOEs4ZDIzaC9YdytZelFjOHV6Skk0clZndUVncDY0dFZWMmpuQXROT1YxQjZVTGgrR3B4aGxhaFB3dmVZOXQ1aFpvVlpYU2Npc0w3RUMzUlNzY21relVoSlMzTTcwRnNvRW1NM0hqZ2lRNkw4Y1pGTFJSKzZPaHlacU90Y1loRnZYanhITnZwdWJhWGkxSGRISm9iOCtMbE1WV3NGVkx4UGoxNy9pS2tuOFg3Rlc1WE9NbzUyMnBCQnh5OWVCWUZXWnliMGp6SDkvckk2RFpOOFBqbEVUMXZBQUNXc3hPOGo5NXZPdFRKekZWNFhQdVFZaGYyOTV6TlRZeDhLZERCcVEyVFVkY0ZvMXlUcGttb1VWS0dRWlpTMWdPczk5VFdvclVoVHhPeUxNVkVON3NYSnpQbXA2Yzhldm9NZEViWE82ZFhwZFBZYUVlaHZEM09jYlhZT2d1Q0lIeFJSTlFJZ2lDOGdrY3BUMlZycWlvSWtkYVN1VTB6aXdYMXpqVmZzbTlhbmJub1prYXZicjBSTjg1VEZDVjVsakdhVFBqdWQ3L0QvYnQzZVBqd0NjVjZUVlhWakVkRGJ0NThneGN2WDdBenpFTmFtUFdNeGhOMFlqZzlQU1ZSVUR2UGVEaGdzclhOaXhjdlNJMWlzVm96eURNR3d3bEthMTY4ZU03aHdSN3orWndreTlqZnU4RGQrL2NZNWdPS1lrMmVaMHkzZG5qODVDbWpRVUpaV3hKdDhDaEdveWxGdVFidlFycWNzK3h1NzNKMGNvenlEdXZDL1ZCYU14aU1PSnVmZ2pJaC9TMHhYTGw0aVUvdTN5ZE5EQUJHdzJnODVmSFRaMnlOQmxTMVpUUWNVRnZQY0R6bTVNVlQwanhua0tVc3k1cTluVzBXaXhWRnNXU1FabUFTSEo3aGFFS3hPR05kVkV5R0dldXE1c3FWeXp4KzlBU2pvYmFPeVdUQ1pESmh2aXp4MVlLeWNyeDE0d3Izbnh3eG1VeVpIVCtucWkzNzIyTk9WNWJwWk1SNnRlYkN6cGg3ajErd3RiM044ZkV4aHhjdnN6cWJjem8vWXpoSU9WMld2UGYyTGU0OWZNYjhkSVpXSVVVdFR6eUhseTVobEtZcTFuejd0Lzhldy9FVXIrSS90U3JXWGFsV09wMzcxSVdVUkswbE0xd1FCT0dMSW44NUJVRVFYaUhXaTlRMTF0WGhkMTFqcXhwclEyMUdzVjd4L09sVDd0Njd4eWVmZk1Jbm45emgvcjE3UEh2NmxOVnFIYjc5dHhaWDE2R21vcW45Y0RWNHkyUXlCcVVZamlhOC82MXZzMXl0K1BsSEgvTExEMy9PTDMveEkzNTE1eFAwWU1TRFJ3OTQrT1FSZVE2NEpjK1BqemhablBIaHh4OHpuNzJnV0o5eWRQS2NiRExsM3FQN2FPTTRPejNpNWNrTFZKcUEwWnlldnVTalR6N2t5Zk5IV0ZleWQva3lkKy9mNVhUK2dpZVA3NU9tTUpoTXVQL29JZlA1akZ3WGpJYWFWYm1tOEk1SGorNWhkSWxXQmFlbngrd2VIakJmbkRJZFo1eThmRWF4UHFVb0ZxZ3NaWEYyek1zWER5bUtNK2J6WXk3ZnZzV0xveWVrcGlaUmE2cHl6V0EwNHQ2RGg1VGxIS09XNUxsaFhhMUlSbE9HdWNlb2tpejEvT3FUajlHcDR2bkw1d3dUaDNjTFR1WW5MQll2MFZuT2VqWEQ2Q1cxVy9QSkp4OXg2ZVpOUHYzMFU5YXJFOHJWRVErZlBzSWw4SEpaY2pwN3p0NXV5dlBUR1k4ZTM2UFdtbnYzUDJFd2dGVzU0SmNmZjB6aENwN1BaaHpOanJoNjdaQUh6NTd4NFVlL1lJM20wWk1IWEx0NWtjSlpQdnprWThZN0U0NldLMkRGSUswNG5oMHptejFqdW5mQWNHY1huU1hjZnV0ZHByc0hyVHZjSzhZU3IzbHNUTk00VlJBRVFmZ2lpS2dSQkVFNGorcGJBVWRiWDBWMEdnc3BhSWxKMk4zWjV2RENBWWVIRjdoNDZRS1hMbDNrNHVHRkVIbW9xbUF6cklOYlYrUGFwVUlURTB5U2RLbEhzUkMrTEVxR2VVcWVqNmh0UmVVZG8ySEdxbGloQnR1VXpsT1VSVWoxb2tMbk9mbDR4T3prbU5KNnB1TVJIOTI1dy9iK1B0WlduSnlla2cwR25KNmVjT1g2TlM0ZUhQRHMyUXQwa3BGb2p6ZUd0Ny8ySGc4ZlBzQjZGNklRWnpOMnI5eGdObDhDRHJSaVBwL2h6WUJzdklXdFM2ejNwTVp3LzlQNzdCenNzVm92bWMzRHVaYkxNNjVjdjR5MUJjdmxuRFFma21qRnFxeXdKdWZlL2J2VXpyRTl6bmorNGpra0krN2Z2Uk56eGh5L3Vuc2Zrdzk1OW5MR2RHQmllcHZpNDN2M09KcFhIRDE3UWxFdUdReUhQSDMyaExQUzhQVEZqT1hxRkoxa09MZm02Y2tKVlRMbTJaTkhLR1ZJRTgzalo4LzUrVi9kNVlNUGZreVNHTEpVaytjWmR6OTl6TjBIenhqbndmbnM0dUUrejJlbi9ObjNmc2pxOUFqbkhKUHhFT2NxL3ZSUC95OWVQSC9FWUpCVGVjaE13dU5uTHppZEw4RjdzaXpGZVlYekNtTkM4MDdsT3d2cGtLVzNLVmlhRk1hbWgxRFRlMGdRQkVINFlvaW9FUVJCT0ljQ0VxTWJnOTYyaThuNXBhYlNpanpQR0E1eWhubE9rZ1Q3NHJxdTJuRmVQMzdyc1J6TFdzTENWeHVOTVFtN3V4TzBOcXhYYTVKc3dObXk1SmNmL3BKbFdhR01JVTB6U3F0NDhQZ3BSMGZIVEhkMjBRb2Ntdm5aa29lUG5yQzlzNHZTQnFjMHBmTjg4TUZQc0VxUkR3YzRCVlpyN3R5OXk1MVA3cEFOUm1pVGtBMEdITThXL09CNzM2ZjJGcDFtNUlPY1ZXWDU0Q2MvNHM0bnZ5SWJEREhHVURsNC92S1VSNDhmTTU1dXM3TzlpM1dlMCtXYUgvL2tGMkF5eHBNcHpubUsyblAzM24yT2o0N1kzdGtoeVRQUzBaVFRzeldQSHo4bW4wd3dTWXBPVXRhVjU2Yy8vU25IeHk5SlIxT3lmRVR0WUYzV0hCMDlaVHlkc3J1OVQxVmJTbWQ0OHZBdTJzREJ3U0hPUWVrTnMrTlRuajY4VHo0WVlKS1VWV0dwckdKZEZJeW5XMlRETVU0bHpOZDFMUFJYaktiYmpFWVRuaDh2T0RsWk1Cd09HVzN2Y1hoNGtmVzZaRkY0QnFNeEtoa3duVTRwYTgvejR6bG5pNEsxVTZna1l6TGRwYW9yS210Sm9sMTNWNlQwK3M5WlgrUW9EMGFidGw1SUVBUkIrUHpJMTBHQ0lBam5jTTc1QncrZThoYy8rcENpaWxiQ250Yit1SE01bzYyM2lRVVQzU0R4dGVDU0ZyZWRhMzdaT0tKcEJmL0wvL3cvOGN1UDc3QTNIVk9YSlY1cmJyLzlMbG1pS0ZZcm5MTWtTY0prYTRmUmNNalovQlN0TlVvclJzTUIyN3NIbkJ3ZlVhN1hPQ0RQQjB5MmQ4RjdYajUvRW5yTWFNTjRQR1c2czgvakIzZGkveGRQbmcvWTJqM2c5T1ZMaW1LTng1RWtLYVBSQkpQbG5MeDRCbmkwMXVSNXp1NytJVWRITDFpdmxuZ2NlWm94SEU5UkptRisvSUxhT3BJMFpUREkyZG0veE5PSDk2aXFFb1VpU1F6VDNRTk9qMTlTVjBXb0l6RUp3L0dZTkJzeWUva01hMnVVMGlTSllYdDNuN1A1bktwWXgzdVFNWmx1b1V6S2ZIWkVXWllrYVlMUkNYc1hyM0QwOURHdXJ2QkFraVJzN2U2elhoZFU2ek9zRGRlVlpTbFpQbUs1UE1QV05jb290TmFNUmx2VVZjVzZXT0d0UlJtRFZwQmtRNHIxTWtUSm90bEJQaG96bjUvaDZoS1RhUEo4UkpybG1DVEhBME5kOER2LzRKOVFsTEhvdnk5ZVZQTlpDY1lCVFdOUnJSVlhEN2Y1L2QvOUZ0UHBWUDU5RmdSQitBS0lVWUFnQ01KclNCS05OaHFxMEtGUnFVYTRnSStOSVZHaFVXU0xVajBCMDVXQ044WUNmVlJQNFNnVVJtdlNiTWpPL2dYeTRaQjhNTURXbGxVRlNUNUdlNGRKRW1vTTg2SWlHMjh6eVBNUURUQUpzN01WSnA4d25lN2lxaHEwWnJFdUFaZ2VYRVpGb3dQckxNZW5NOGJiRjBoU2c3ZU95amxtWnl2MGNNelcxbTV3UmxPaEVXUlZXY1o3RjROdHMvZFlhM2x4TWtkblE3WkcwN1lwWlZGVktGY3oyajBFNTFBbXdWckwwZEV4ZzYwOUJ2RTZxOW94WHhhWTRaaHN1aDB6L0RSVlZWR1hKYU9kQTd5MWVCUkZXWEU4WDVGblE0YjVHT2NkU212T3loS2pQZmw0bDJSUW9yU2hMRXVlUDM5T2t1V1lmSUF4S2JXMUhNL21hR1BRNllnMDg2QU1aMFVKeFduWWJsSzBTVm5YSmN1VEdVWnJQSm9zVFNnclIxbVZzQXo3NGpXVmRheFdhOXg4Z1RFbXVLK1ZGcE5wWEYyanJRT3ZHVTgwN3R4blkvTUQwSDAyK3RHYWtING1rUnBCRUlRdmlvZ2FRUkNFMTZDTkNiMWFOdnFJOUlTTThpRnQ3QlZoNHpjQ05vMldPZCtZMC9kZmlIVWphWkl3SG82bzZwS1AvdW8rZFZWUlZpVkptdktWdDk3a3djTVhWR1VWbW5LbUtkZXVYVWNyei8wSEQwaE1RcDZsaktkYnZIbmpKai80MFErcGJjMGdIekFjRGZpdGIzeVREMzc2RTQ1ZXZzUWtDV21hOFpXMzN5SkpVbjcwd3grZ1VLUnB5dmIyRnJkdTNPVEhIL3lFc2l5RFJYR1M4TmF0VzV5Y3pybjM0QUdwTVNTSllUd2FjZnZtTFg3MHdRZFlaOG5UakNSTCtkM3ZmSWMvLzhHUG1NMWVraGhEa3FiY3ZuR2RmRERseDMvNWZaeHptRVN6dmJYRjdWdHY4c01mLzVDNkxzblNsTVFrM0xweG5lT1RNejU5OUFDdEZHbWFzRFVlOCthYmIvT2pEMzVNWFpXaHQwNlc4ay8vMFgvREQzLzJFUThmM0EzUkRxTjU2OFpWcG52WCtPa0hQOERhQ2p4c1QwZDg2LzF2OHY5ODcwZXN5eFVLTUZweCs0MXJsQXk0Zi9janJBdVJ1RkUyNEx2Zi9mdjgyUTkreU9uc0JLMFZTWkx3N2E5L2hmdXpGUi8rNGdPTTBlU0RJWWQ3VTk1ODg2dmNmL3lNdWk3SXNvd2tTZG5LZDhDN3RpNnJFYSt2K3l6ME1VYUxVWUFnQ01LWFFFU05JQWpDYXpCYU42WlZMYzNTdEw4a1ZTRUdBalQxTVpzcGFPZVBmblUxRzFSTldaUmN2blNKbmIxZFppZEh2SHo1QW04dGxhM1ozdHJsNnBVci9OVkhIN05hbnBFbWhqUWY4czViYnpNL1BlYjVrOGNNTXNONFBDYlBjeWJUTWMrZVBNRGJtaXdmc0xXenk5N2VIc2RITDNqMDhGT01NWXpIRTc3OXJmZFpMZGM4ZmZRQW95RE5NcFM2d25RY2l1eFg2eFZwbWpJYWp2akttN2NwMWl1ZVBYN0FkSmlqVElyZDNtSTRlSStuVHg4eFREVUxOR2srNEdCL24vbnBqQmRQSDZHMUprbHpibDIvekhnODV2bXp4eGdjaVZFWVp4a09oang3K2dUalM1VFM2RFRqSzdmZndObWFreGRQR1E5U3pyekNsVk4yZHIvTDZjbU0xV0pHYWhRa0tSY1A5ekcvdU1QWjhSR0RURkU1ZzdweGlZdVhybko4L0ovUXJtQ1FHYzZvMk5uWlpuYTJRTnNGb3p6bDVIU051bkdOeVdTSFlubktkSml4TEdwT2lqVVhMdXpqblNWUG9Dalh6QlkxZzB4ejhlSUZmdjVCd2Y1MG04cFZySmRMcmwyN3psOTkrcFFuRHgrUnBDbFptbkZobW1BN0wrOG9oRi96UWV0dDh6NmsrSW1vRVFSQitPS0lxQkVFUVhpRmtBS2syMi9XRmI2ZlFCYjF5YXRMejgzdUkxNTF6VG5ETVRIQ1EvT1l0dUJtWGExNTYrMTNPTmpmNXNtanUxemEzeUpUa0tZR24wNDR2SEFCNVN0dUhtNHhuUXg1ZXJ6a3lwWEwvT0w0T1JkM1JsdzgyRVlsT1RwTHlBYzUydFg4d1hlL3daUG54enc5V2JHenU4UEp5K2RjdjdCTldSWmN1cmpEWkRUaTZPaUluV0hDWkpoeWVHRWZtdzRZalVlNHF1RFc0WlRwWk1KOFZRSWVqZWVOL1MwTzluYW92ZWZsNllJOFM5a2VwTnk0Y29pMU5jOVB6cGh1VHhtUHg3eDc0eExMeFFLVDVhU0pJaC9rN0kxVERuZTNlZVBHRFg1MS93SDVJQ05UTmUvY3VNeHF2Y1lNcDYzMTllWGRJZnU3dTV5dENqNTk4cHpSY01TRnJRSDV3WkJocG5uMFlzRmdtTE85TmVhTmk5dE04b1JhQjJlM2d3djdYTmpPMmNtSFRLY1RYaTVqMUFtNGZtR2JMRW5aM3g3anZlZnd5bFcrZXZzYXE5V0tyZWtXZDU0Y01SNG1YTnJmcHBoN25NMXd5WUJpdmVENkc3ZTRmZldBL2QwTHpCZW5ISjh0dUhIOWtHdDNEL25KVDM4SUtMSWs0U3ZYZHpZRjdzYW5wUDlKMjZ5MU1TSnFCRUVRdmhTU3VDc0lndkFhakFrdVZLb25iSDdUV2xOeDd0djRua0ZBZjMzYlppUzF1c2FqdE9ZZi8rTi95RGQvNjV1Y3pVKzVldVVxbHk5ZFlIdG5qeHR2WENVeGl1M0poSGZmZlpkOE1PYjlyNzNEeFlzWE1VYnpuZC81RG1YdDJacE91SFQ1RW5qUDFjdUhuSzRxOHVHSXQ5KzZ6V1E2cGE1cnJyOXhnelRMdUhUbENwUEppUG44bE11WEwzRjQ4U0tnZWVQNk5aSTBZVEllOHNhTlczaWxlTys5ZDhqekRPY3M3MzNsSFVwcnVYcjFLdnY3ZStoRXM3TTFZVHFkaEhFdlhTVExCOVRsaXVGZ3dNSEJMcmR2djBtZTVtUjV6c0hCUHVsZ3dPSnN4cFhMbDBtemxORWdJeCtNMmRzLzRLMDMzd2J2eURQRHQvL2V0M0hBNWN1WHlKS0VkSkF4M1JwemVIaUpQRTNaM2R0Qkc5aWFETG45NW0xTVB1Ynd3ajVsV1RBY0R0alptckp6Y01oZ21ETWNEckVlaG9PTS9mMDlodU9jOTc3K1RYU2FNeDRQQU1mQjRTV3UzN3BOV1ZaNFh6SVpqemk4c00wYlZ5K3l1My9JeStOajhqem45czBiSkduQ3RhdFhVRG9sSHlTTXh5TldpeVhMK1l6RllzNXF1WWp2ZVp0ZnlQbVBoenB2SHFCQ1RZMklHa0VRaEMrT2lCcEJFSVRYb0xUQzlJcTUrNFhkNGJkcWZBTTI2V2VmTmErM1AvcHBhN1RaYU01NzBpUWxIdzVCR2JJMFlUYWZNZGs3eEtTYTFXcUY4NDRzVVpBTnVYcmpGc2ZITTFicmtzVEFMejc2aUJ1MzM4STV4L3pzREhCNDROWlh2c2ExbXplWnowOG95cEkwQ2VMcThzVURsb3M1aStXQ1JIdnF1dUx5MWV0a3c1eWo1MDlaRndXSjloeWZucEVOcDl5N2Q1L1Zhc2xrTXVLak8zZTVkTzBHejQ1ZU1wdWRZTFJodFZwUWU4VmtkNStuVDUreVhxOHhXTHhTdlBXMTMyYTJXTEphbldGdHhYcTVJTW5IVkdTY3pvN1JTakdkalBBS3R2WXVjUGZPeDBHVTVEbVBIei9rMHZVM3FheW45ZzZ0b1Z5djBFbkNlSGVmY3JXa0xOYUE1OU9IanhsdVgrQmtVVkNWNjFCTDR5b3FCK3RLYzNweVFsbXV1WHB4ajVjbko2eXM0YU1QZjhsd2tKSm9UN0ZlOC9qeEkzNzBveDl6ODlvRnFycG1rR2NzaTRxVkg3SThPNkVvQ3RJMFliVmU4ZURKTTU0OGVVWlZWUlJGUlo1cXRrWURSb09NTEUybzZ5Szh6MnBUcEhnYWdheGVpZVNFbWlBam9rWVFCT0ZMSUtKR0VBVGhIRXFGZ3UybUNXTFFKUDZjTEtGTlFmTnNTcGJ3Mkc5NERDaGVYYWlxM3ZZMHkzQlI1RXkzdGxFa3pHWW5YTDkrblRmZnZFMmFaK1NUS1E4ZlBLQW9WbnpqNjEranJGWU1SeE5LNi9qa3poMnVYTHVHeHBObU9WNm4vTW1mL0VmS3NtQjdleHZuSFpPdEhaNGR2MlRuNERMVDdWMm0weW5qOFpRS3c2T25UN2g4NlpDdmZlTjlqTkhzWGJpSVY1N2RuUkhmL09ZM01FWXpua3d4Z3hGMzduN01sU3NYMmQrN3dHQTQ1TXIxRzV3dWxtaHFMbCs5aXRLYXZjTkwxRHJseWFjZmNuRi9tNE1MRjlGS2MvMk5HeFNyQlpOUnpodTMzaUxQYzBiVFhZN25TMmF6R2U5OTlWM3k0Wmk5ZzBNbSs1ZDQ4dVJUM252dkhmWjJEdEE2WVREZDRmR2p4d3l5bktzMzNzSjVUVzFoVVRpT1h6N2k4cFVyN0I4Y0J1R1FUamc1T2VidzhpRTNiOTBpU1ZKMGtwQlBMNUJtS2U5KzlXdE10Zyt3aGVQd2pYZlpPYnpHMisrK3k3VTN2NEh5aXRtaVlsRWJsb3NUcnI1eGkrRm9SR1VkYTU4eG5VNTQ5K3Z2Y2ZuU1pWeHN5TG8zR1hDNFBjVm9UVzZhR2lyWHZ0bGRoQzdzMzljdTNvY0VSNk1rL1V3UUJPSExJRFUxZ2lBSXIwR3IwQU9tV1lnNlZOdjF2YzBxaWsvNjRxWHBYL05GdTREbGVSNFd4MHJ4MXR2dmNIeDhqRktHWkxUUGhVdVhHRS9HM0xwNWs3S3lxR3lJVGFkY3VYU1oxZG1NMmxxU0pLVWs1eXRmL1FhajBaZ3JWNjVRdTBzc0NzWEI1WnNZbmZEV08rOVFWUlducTRwTGw2OHdHRSs1Y2VzMlpibW1zcFl6TzJETEpWeTRzTWZsSzFjcGlqV1Z5bkhaRHJldkhQRHk2Q1hyNVFJSDFIckVPMS85T2xrK1lEemRJUnZXdUhUSXRadmJhSk55ZVBFU3B5Y3B0UWVmNzdCemNKSHQzUVB1MzlsbE54dmowZ3lUalJoUHQzamo1aTNLWW8zem5zcG52UDJWRzh6UFZxeFdaK3dmWHVYWjBZSi84SHUveTNBMDR2b2J0MWd0enlnODdPOU5HSXgzdUhMMUNzcC9nM1ZSNGxUQ3RadnZrQ1NHdDkvOUtxdlZrblZ0MmJ0MG5iMzlDN3oxMXJzc2x6UEtzbVJkT2k1Zk8yQzZzOHRpdHMxNE1zWTZ5eURUYk85ZjRmMzNEYWZ6R2V2Vm1peFB1WFhySHpIZTN1WDk5NzhWZTlaNHZ2T2RTMkNHWEwxOGxXLy8vZTlTVlJYR0dONjh1b2YzSWVLSGd0Um9zandQRnRnK09PUTU1eWpySUhvVW9KWENtRi9UclZNUUJFSDRUT1F2cHlBSXdqbTg5MzVkbFB6ZmYvNFRuaDJkYmpUS1BOOTRzOTlJTXg3Yk13Ym9sZFgwNm1yNmZXdThjemdQLy9GLysyUCsyLy91WDVNWXhlemtpT0Z3SEwreER6YkZTa0ZaVlYyRmoxSW9yWEhXNHB4djA1eVUxaWp2cWVxcXJRbFNLaGdmVkZWd0dBdjFHd3BqUXRkN1Y5ZHRHRUdaWUpCUVJ5dmtiZzRHbk1ONmo2WVhmVklLNStyMnNTTE95OW5RV0xOUmhVcVJaeW5MNVRwR0tGU01pQ1ZocnRGa3djZTVldWR3THZZSVF1SHdKRWxLYmF2V1Voc2Y1dVdkYlcrMHcwZHhrRkRWZFp4cmlKc2xSbU50M1o3YmU2TGJtSTZOU0JzSHUxQlQ1WjJOVVpqNFQyVTBmbEFvbk8rdXpjZjN0eXFLK0ZpeE5SbHpNbCtUWlNtZ3VISmh5clBra0ozRWN6RFNiZVRtNHp1UHNGVVJMS2FONHYxM2IvRE45OThsVFJMNTkxa1FCT0VMSUpFYVFSQ0UxNkNWUWpkcFFIN1R1amtzdm9OTmIyakVlUzY5ckttbFVaMEJkTE0yYm93QmFMZUY0N0lzNVd5NVpKd25HSk9TcEZtdjVzSkhVWkRqbkc5VGxid0xDMzNpbUw2WElwZW1HYWpnMzJaOXFMSEpza0c3UGc5aUtxUTc2U3hERVdwN2ZJd1daVm1PZHg2dkZMaVlMbVZNdU01Mi9xSHhacEprN2FVM2M5QW13VWVCNGJ4RHhYdVVKRW04RHlxY0QwOWlFbndqZm1JcWw5S0cxQ1JZNzhBclRCU094aVJCejhSbW9wNWdzdEFJTU84OXlvZHJNY2EwOTlzUkxrT2JOTDVGbS8yRVZML2hwWXBWU1VwSHlkSytDNzJhS2xvSE82WEFLNFZKMDlibFRxVXBpalh4ZHBLUHh6eWVLWVlUUlpabDRSNEJkZTNhendoZVlYVHZjeWNJZ2lCOGJxU21SaEFFNFRVb3BVTXFrRkp0d2Y4cjdtWWJCL1IrdDJaWG0rWUMrTEJtVjgxL3FqdGtNTWhZRjFYb2M1SUhrYUMwNnFJYTZOWk5TeW1GSnM3dlBEN213L1VLMURmTDFMc1VPZ1VoM09BYk0rcEc4YWkyRktSWjAyL1lFTGU2UnJXanY3NW1LR3h0ckxIN1k3VENydG0zVlg2OUdxYWVxUFB4NXFsMjRyMmt2eWlFYUlSb1RCdHNaNlRDZmV6ZjcxZWN4M3FQKzIrbGo1R3E1aFRObkJxM3NtYmF5c2RJR1NHcTVwemF2R2Rtd0ZERHpqQ2hzSjdqdGFmeUNselYzbE9sUTM4a1FSQUU0WXNqa1JwQkVJVFhFYzBDT3M2dDdwdjBNMTRUeGRuWXNYbllMdDlmT1pGU25qd2ZCQ3Rod25tOWQ1MVFVS0grSWl5K3V4eTJzTDUyYmNUQk80ZkRZMVNNVURnYnR2dk91c0E3MzBaSkZQOHZlKy82TE1seG52azliMlpWZGZlNXpSVURFTHhDRkVVSUlFaUFGeTB2a2lncFpObUtsYmpya0xWaDdXNXNyQnhoaHovNDcvQS9ZWCt5dmVGVmhNT3hEaXNzeTVhOGxyV21TYTIwcEhnVlJZSUNTT0krbVBzNXA3dXJNbDkveUd2VjZYTm16b0FpMUl2blJ3NjZ1eTVaV1ZrZE0vbjA4NzV2S2x4MGZFS2JBbEVQaUlmM1laSXRhVUtQNEg0Z3VsTlplS0FTRU5XWUpOSGprMDVTUmQ4UElhUXNDb2M4TEVrbHBmaXYySVpQQWkxdTA5aE9FWVZCY0k3RWlrbGpVWjhhdy9PcWg2YzV0QzQ5TGMyZkpmWS81VGdwRk42N0lKaXFjRG9Sd0NReFl3U2ExaDRTZzV1dnY0UjJjUUZKN3ZWbzhjakNvQlhneHJGREQ0TlprMlJoNmNkR29Vb0lJZVMrVU5RUVFzZ0dKQ1p0SjRjbXlJSmdYOVMvd05jVCtXcHVtai9rVUxVY2t6WStWd0I0QVBQRlRnd2hBeUFXSWlZM0Zwd1o1TkN3aEJFVHhFN2NKMkpneEtLNEYySHlid1dJOFYrNUR6YjFMWHlvZkk4d3FTNVhqMVc2S2syV3p4U1Qwa3lRVGdwZWhZR1BWaytLWGhNRGVQZ2M1aVdhY25CaUtKMUlkSFNpa01pNUxDRi94b3FCVXo4ZVlnVWdKb2U4U1J6TTVHN2xCVk9UK3pGNk5rblVDRHhRUXRoUVhUWUZNNmlHM0p0MGJoMXBhTUtDbWZsRVZYalR3T29LeG9SL1loc3I2RHFMNjdjSDdNOGEzRjRwNW8zSDBiR1A0Nm41OFhDZEdrSUllVGdvYWdnaFpBTWlRTFBoVjNPZHZJWTVkd3F2MGhPNjVXVEQ4ZndxdEVxZ21NL251SHQwREdNTVV2bm81RndZU1Y2SUh4bEd5YkhRRk9wV095RGw5R3BiQ1hsVHBHU1FWSG82SHFGUmpPVVlzemdHTXJrN0xaWGhjbWhlNVN6VkUzTlQzYmdtRlpTMXdUaFVURVJHUWpJSkZDQ0l1TlFqamVKSDRvMW1VVll0Y2puUmdOVkZTN250NEU0bG1UYnRHL0p6U0gwc2drcWhFa1BydEI2SDRQQ1kyVTUyZnRyVzR2cXg0c3JDaGdWQVd3TUR4ZEhoOGVSNUNaMGFRZ2g1U0NocUNDRmtBd0pCMjFpNFlZQlRoWHFmOHlwQytGSU90SXBhSXpnVFBpYlBxd2RFU3BoVG5xekgvNFJFLzlSV1NPeC84L1pOck5hUDUzeWNGRExsbmNDWUZESW0yYkVaNEhNNFZuR0ZSbFB2NEJ3a2dWQ0ZWcVd3S2dENTNsSUo2M3JCU0kzM0c1cE4yNUlvU0k1SHVWWVpQVlNpQk1XU1NudW5DMUptc1JhcnE2WDdpSDVEZWw0QUFDQUFTVVJCVktJdW5XNVNXekhzeTZ1T0JJaEJjRlc4MTdFeXllNExFQzJsSFBxbDhkWk1mRVptSkhCcWgwMnIrNHIxMnFLSThzNURWVEQwUFhvVkRJTkJJd09NR0RSZEIrZUJoVkdvQ21aV3NITEE2dWd1dlBlbHFwNEJabDBwdWtBSUllVEJvYWdoaEpBTmlBQ0x4UUx6cnNQZ2Zjcm9pSkZkSWJ3cmhId0JlWG9jRlVQTy9SQ0JxZzhUWHFScVhRRVQ4ekJTME5YQms4L2l3eWtMWGlxbkFvQ3hGbjAvd0FoQ1dKckdYQmhWMkJpcWxTdVh4V3NuSjhiN0FhS293dGVRTFFmdlBMeHpaZUx1RkI0K2g2NUZaVmFFQUZKeDVDaXNOSlJhRmdsQ0xsUm1DNkZtNnRPeFlYeFV3NlMvOW5XQ1NOVHN1b1J4anhYTUpBaUFFdFZWdXlpbU9HYmVCM2VyZm5CaEVFSklWOVlrSmV1cGZqRlNIQjJKc2kvMDI0VEF0T3lTSVVYQ0FTa2NVTXF6U3FJU1l0RUkwQ3dPc2pDY3RUTzhPUUE3VmpFNGovM080S0F6dUtFdWx0ME9sNW5OV3N6bnMzTjhTd2toaENRb2FnZ2g1QlRhMW1LSUUzWFZhRFJvTFc3U0gxODVEVDQ3SVZLSm9McmFseVpmcHl5dk1pSlgyRXFmUnp2cnQwVWxqZnlaRkRtMm9kMGl3bUxmcEFnSGFBb2JpOXVNemNYVUFpbnJKWVduQVZaTXNCZ0F3SlFBTlRIaFJKUExJa2V2cUk2TnkvMVBZMVBmUlNxWlhVWWlDY1VrZktiSTZMM2s4UWs1Ty9tdWtBb0g2T2g0eGJMM2NNNUZKeVlVYXRpWk4waUJmbVdncTlBM2pFUHR4bzJHQjdHWXQ3Q2kySjlaZlArT3czdjJrcWlOSXNtRSs3YkdvT3RhNXRRUVFzaERRRkZEQ0NFYkVBbnJpZVJwZHN5OUtNRk9jYkhHS3Z4cjVBVWtzNk5ZRGFQMk40bU9iMy8vQjdoOWJ3VVhrLzhYc3hZZitlbjNvV25MS3ZOcDNjbDhIWXpuMGJuL0cvYUpKQmVpdmcrZG5GZUVSWEZIcEJJZk1qbSt1Q3kvLzcvL0gzajFqVmVEaVBPS1ZoVC94ZS8rTHJ4R3QwTnpCRnR1Tm9XU3BiWTAzV1J5ckhJWW5FWm5xemc2aFJMMk5ocUJLcWRtTEVCT2lnYXZEbC82OHBmdzR2ZS9EV09LTi9WUC92SHZRSnJkOGNGVmVGN2R0azY3RUN2TXJhWEZ5aXNHRmJ6L29NR2R0Y0lpTEpvYVYvQUVJR2lNUmRPMkovcEdDQ0hrL2xEVUVFTElCbFFWWGR0Q2pBU0xKb21YbUNjVDNJbFk0UXVJMFZtMWcxQUVUZ2l2Q3B2UzlEM011ZE14SVhUdCtndGZ3NTI3UjJobk0xZ0JodGtDOHFGM0Eyb0JwQ3BxcWUwcUpDcGVVWFJhV2xwTEtGbU85MElKSVVNMUJ4OXBteGhPTlhJemtrcXJnN25LZEY0ZytObjNQWUtmZm13dkxOd1pxNTlaWStHY3E1dXR4aGlWNDVIQzBxUUluenFYUmNxdEpNZG0ydkVjdXBhMlN4bXAvRlEwQ2pFVXdRTUlyTFQ0N0NjL2lzOTgvQ2xZMndBZVdBOXIySFlIcXJFVzNEUVBDRGdoYnJKWEZWK01NYkJ0QTdjMFdBNE9senJCc1JqMGZRL25QV3BNRXhjbkpZUVFjbTc0dHljaGhKeEMyeld3Qm5BZVpWSmQrVEpGT3ZqS2JaQlM0V3M2aTU5OHFoMGVWZUR6di9vYktBSUVTUGs1ZFRKOGl0aEtoNVRYYXNLdFNBRnVvNnVPNVlpaTlHWWlFS3FRcnhKQ04yMHRPU2hoblIyRjRtZWVmbTRrY3dCZzdSMVN6cjZPd3MvaVN4U0N5UWpTOUw5VVJBSEZNVXBGRjhLNk9tSGJ2TE54alpqVXN6Q1dSNnUrbEhxdWU2NzFNeHFIc1NrNndMUlJxeG8wM1J5cUp0NWZQZGFibktHMHBiUXBJbWlzd2RJQjZoMHVkUmFYRmhaMnJWaXVCcmloaUQyQllONWFXR3RQdEVrSUllVCtVTlFRUXNnR1JNS3Y1c2FNNVVQMlFuSkUxa25oVXJzb1pmNHJTT1dUMTRPRE5TYi9xcC9DblFZUGZPdTdmNFB2L2ZCbHFQY2pkeWcwWnBDV29lbDdGMXdKVlhnZlNqMTc3d0VvZnY3VEg4ZTdybHdjOWN0N3hmL3lmLzRwK3I3SGF1MEE5V0VCR1ZXb0crTENtakdFVGowY0FHZ29jQ0FDT09mZ25ZUDNMaGhYUG9WUFdZZ0lybDdZeHovNmo3OEFJelplTllUUS9kRVgvd3gvOWMyL0RBdURxZ2U4eTlXK2NqazBLQXhNdWMvb3BuaU5kZHRTOGxMRU9ROVZEeXNHWC9pSC93Q1BQdjVFN3IrSTRQcXR1L2hYLzlQL0FIVjlkTkZDeUZsZFZTNnRCNU5DMnNJekRibEJZZUZONFBLRlhYemhOMzhMcHAxREJMQW05RlM5WXQydmNmbmlBYnlXWnp0RlZXR3R3Y3dZN0JqRm9nbjlPT2dFZy9nZ1BHTllJNkRvV2d0aktHb0lJZVJob0tnaGhKQlRzTmFnc2ZHWCtwUmtyNVZnZ1NCVkNNdFJSeUxsbDN4TmdWa3g1TXNZdlBMeVMrZ1crMWpNdXV4d3VNSGh6cTJiR05ZcnZQSGlkM0Q0eXN1WXoyWm9tempKalpQOXV0SmFFOE9ya203eTNnUE93YXRpZWZObHZIeDBFK3RoQ0JOOUZiUnRDN243UXpSRGowWFhvV2xiV0FIRXhBVkdZNzlESXI2QmlBMGlRRXdRQURrc1RMSXdFUEh3VHVHOHcrN2VIbWJXWVJpV1lXaFVZSXpCRTFkMjBEM3hHR2F6R1d6VHhMWU54SWFpQThhRXhUcVR1RENtNUx3WWlZNlBwSEE0RTlic0VZRnpBL3d3NEptbm5zTGc0LzFIZ1hCaHQ4TXZmZmJuTU84YU5HMGJRc0NNQmZLOXhQdUkxeklpdWFSMXZHbjRZY0R1emd4WHIxMkZHeFJ2dm5rZHg0T0RLakE0aC8wRllPeGxlRGVVa01MMDBLdVF0T1BWZ09NWFg0UVlpKzlmYjJBYWk3WnRzaEROenBrSTJxWmhrUUJDQ0hsSStMY25JWVJNMEJnL3RPNEgvUEdmL0RsdUg2NEJoT1QzdW1SekNIWFNuTWRSQXJ0Q09XR2Z4VTBxNTZ3eHlWOWhZcGlSSUxnQ0xwZFdkbUV4eUx5T1RPMFVJWjhUbTBWTzFJbjJrY0pEeGNLN092d3NpZ0oxMlkwQVVJbWtxdC9WRlViVnlQSjlUM3BVcll2amZacWdZeVQrcHBQK0hMNDJMWjR3ZXEvVnVJMTNsbndXaEpMVzhYSUdwVW12cFIwenZaZkp0YVlrWVdIRVJIY25iU3RoZkhXNFh4QlQ0NzZQd2d4bHVpaXE1TmQwcElYZ21aOStGSi80MUhPcHdodi9mU2FFa0hOQXA0WVFRazdCeEYvUElldWlIVWFsaUlHOEk3N04yU1FwYWl4dHprcEFRalV3UDU3Q3AveWN1OGNEN2k1N0lLN0ZJakZIUFlSN2VUaXZjQnBlWTUxaUNDd2FFd1dTQUZkM08rd3Uybnk5bE9QeHdodDNzUjRBNXgwYVk2T29VYlMyRFJYWEJEaGFyZ0JWckljQlZoVDl1b2NZZ3h0MzdtSGQ5eGk4aSt2MkdIZ25JYVJNRlpmM1p2aVZUejFkcHZyeGZyLzYzWmZ3MVc5OU00U3ZlWVYzQXdiblFuaWQ5emsvUnFOekVkYXo4UkR2NGRVRmNlYkR0dUE2ZWZqWVY0akJmL1dmL3k3YTJSd0E0T0pEZWZQdUV2LzkvL2g3Z0Z0REFWZ3RJWU1wYkZBa0xlcXA4T0lSb3YyMFBHY1ZQUEh1Ui9CYnYvV1A0QlJZTGxlaGZEV1NLNlRZMjkwWjVRZ3BNQkkzQUNyblJYSzF2TkgrS2xTeG04M28xQkJDeUVOQ1VVTUlJYWNnSW1oYlcvM0tuZ1JOVkN5SzBab3BhZTJXNlVLYk9STkhCRGZmdklsQmdjVmlGaGZPREJQc3crTVZqcGNyZk9Nclg4YTN2L010TkRIMHpWZ2JRcTZTYnhQV3VjeE9SWmdzZTZnSG5BK3UwVWVlK1NUZS84RVBZN1Vlb0ZCWUk0QjMrTk0vL2w5eDk5NjkyTFpGMDFoWVkyR2FOclJwRE9BOWJEdkx1VU9pQ21NYitLRUg0S0ZpWUFCQWJIaU53bU00MnNmTjYxZHhkTFRNamszWE5yajN5bmV4dVAwaXVxNUIyM2FRTHVhMFNCT3VtY1BkbWh6dWx0YWlTZmxLeGtndUJwREdXNTJEY3g0R1N4emVPWVIzQXhUQlhUSE80Nm4zSHFCdEROcW1oYlV4bk03RTBEY0pPVHpHbUxKT1Q1SVhFZ296dUtISFkxY3ZveFdINDk1aHZWeUhlRGdCZXVleGF6enN3VDZHbU95ZlBUV3AycXBJYStiVW9xWDIzd1NDK2J4N3ExOVpRZ2g1eDhLZmhBZ2haSUlHb0tyNDByLzlKbjcwMnMyUUZCLzJSVVBHeDg5K0hFV2w1YmdVZnFZeGJrdWhNR0p3ZEhnWFRkUG0xSXZaYkE2dkNxK0s5ZklRdzJvRlkyek0rWWhJTlFuV3lWL2RTV01KQU8vUjdleEJOWW1Bb3E2V3gzY3JFU0dWZUVBMXV5NmhVZlgyTlBFUG1tcFNFRHErdUZ3QkxvMEZZRXc1YStSUlNBbGxTNkZ2eVhtcUQvUmFYS3k2eEhSKzFkaHljcVhpWHBORDY4WVhsWHgycVlCV3hkS05qODdPU2l3c2tLOFIybmQrSEJZNGlSSXNOMXJkME1pSmlZSXFoTkVCdi9UcHAvSCtEN3czOUpPV0RTR0VuQXM2TllRUWNnckpxUW52d3dSYVQxUzZLdE55SUV4ZlQrNHQyN3g2TEhaMnM2TURFUXplNVlpMnB0dUJOSXRpQ2lHVmRBNWxqbE5lU3lZV0RjdUxWRUxSRHdwamRIeGhGWmgyRjY0U0pHSlMvazkwbG55b2R0WTdqOFlJZXVmaWRvVlRZTzE4cUh5V0xoM1BnUUp0STdoNllhZnFXQkIvdDQ0ZHJ0ODVDaFhGRUp3ZnI2RzRBTHpDT1kvQmVYam5NRGlIM2luVWVUam40THlHYW1zKzlCRWlJWVRORHhCajBBandLNTkrT2dUOHhUVjhCTUM5NVlBLy8vcnpTR1d0dlNwVVEvVTE3ejI4ZDdrYVc3aU94K0RER0VpTStWTlZmT1NKZCtHalAvc2hxQ3FPbDMxd3ZCREV6TTZpd3drRnMwR0dsSEE4bVd3Y3V6a2lnbGxIcDRZUVFoNFdpaHBDQ05sQUNuTnF1MlkwV1pVWVYxWVN6MU45c3lxSkJpVzVQZVZ2eExNaEtuajErcHVZejJlNTJhWnAwTmdXcTk3aFMxLzh2L0gvL09tL0JrVFFOUTJzTWJBMlZCSVRFZmpCb2U5N1FGM2xUS1R3TkFzRHhUUFBmZ28vLzR1L09oSWdmaGp3ZS8vaXY4WDFOOStFRVE4amlzNGFkTjBDODcwRHREYTBOVi9zWUhWNEZ6c1hMcU5mTHRFMG9laUFHOVk0UGo0TURoS1NTeFZEN2J4aWYzOGZuL3ZsMzhUeEtqaFNZZ3phMXVJcmYvR25lT1dGNzRWUU4ydGdqVlF1a1FsOU53QmdZS1M0SWlibXIyUm5LVlZGVTRSd04rL1FHc0ViNzEzZzNqS0lGU09DeGpTNGUzZ1ByM3o3LzRPMUZvMjFzSTBORDBFTUdsTmNxdFlZdE9rQlNhakc1bFdEY0JvRytMdUtXOWYzb2FaRk85K0YybEJQdTNlSzVSdHY0dXFqajJBWS9LbDVNS21RUXpKd3NrOFVpMHlVTDRiQUNOQjBMUmhBUVFnaER3Zi85aVNFa0FtcCtwbXE0dHZmZVFIZitPNlBZdmlab2xUa0tyYUpWaFBYRko2V0ZwQXNpMWNxVkVLMXJqZXYzMERUdG5taXZyT3pRR09ETzNEMzlnM2N1WDBUeHJhd3BsUXFxOHRHaDg5cGN4MytGQnlKL1F1WE1ac3Z5dVE1WnNtLytjWXI4TTdCR0FOWUV4UGZVN0dCK0pyemRDUmZOcnRSOGJpY1I1UnlmVlJoYlp6NHA2cHdjUXJ2MWl1c1ZrZXdNWitsbEtkT0MyYUdpK1pJdXpva0xwWjV6dHVyb0xmc1M1azJGQkdJUVhGSldLb0xCUTdxZnFkQXRvd0plVHNhSGxRVVdkVXhraFplRGYwemxVdW4xdWJGTTA4Vk5lVXhqZHF0cTRLbmMrZU40RGQrN1RNNHVIQ1EydVMvejRRUWNnN28xQkJDeUtuRTlWMFFKcDllTlUrbXM4Q0loazB4YVNTTG5lemd4SkphQ29YekhoY3VYWXpyM3BSZjd2c2hKTG92OWk5aHZuZWhXRDNBU0RDRmhzTGtYUkZORG1UZGtzOXp6cUdlVW52MU9ManlhRlYrV3VJNk1BcFZ5VGs1cGNod2NtSXFBUkZMRitmNWRoWndvUi9PK3pnQ21rVWNtZzZ6ZG80a0NQTTVCa2hXa3RjUUtLWXhwMGFqNlBGWlpaVzFmMXlzanFiaEJPeDNSVUNsOGZJSzlIWUJxSSs1U2g0NktIcnY0UWVQUVVNNG5VTGhuY0pETUtpSmRRQUVKclozZGQ5aTBacFlucnN1Q0dFQU4yQXNXZW9IZ2FRVnl6ZXBFcVdiMUlveEVod2xRZ2doRHdWRkRTR0VuSXFpYlp0UVZ0bHBucGZYanNuSURJRUNhdUtrMVVUWHBrb1NCMkNzd2ZVM2I2TnBHaGdUSnNxTnRaaDNIUlNLcjMzam0vajlQL2dqOUgyUEZIRVZGcVJVS0h3b1FPQVZBbC95WUhKSVhKaHdmK3paaitNMy9xTmZnNUcwam80QVh2SGYvSXYvRHErOEhOd2FpUW4yVGR2ZzZwVXI2Sm9HZ09KZ2J4ZUhxelVPOXZmUkwrK2ltODFoNFhIejFoMjgvdnBycUZma0NhOEc2ajB1WHJ5RWYveFBmaGRpYkVtdUY4SC85b2QvZ08vOTFWL0NDbUx4ZytpcEpLY25PaUNpZ0pnb3RvQTROdUgrclRVSTRXbEJPUG1naEREcld2em1QL2hQb2MxTzhJWWtWRC83M3ZQUDQ5OTkrWTlEdTJKZ2JWakF0S3cvWTRQellnU0txdHBhZkxRdUNyK1BQUGxoZlBESmo2UHBXclRXeE9NRi9lRFJHSS85dlF0Qk1DV3hVems4aW14S3hlL0phQm5XRThLbU1hR2ZtL2NTUWdpNUgveWJreEJDSnRUaFp5KzljaDEvOXBXL3dqcUpHcVExVmFwRk9MT3JvdEdDQ0o5OXJKQ1d6NFBDaU9EV3JkdXdiWmNYaFd3Ymk5WUN3ekRnM3QwN2VQWFZsMk9wNVJnaVZrVWlWY1hNc2tPaWVlSWMxbjI1Y1BFU0xsMitIRW9ycHo1QThQSkxQOFR5ZUltbWJVS09Eb3FveUpXNGpNbjJUTDFJWkRTYnNodVVJOGRpbFRqYnRyaDY3ZDN3M3BXQkZPRE83WnU0ZC9zbUd0dEFyTWtuU2hRMFFjeU04MmR5bjZKVEU3YW5TNmVRTjBEZ3NYL3BHcndQQWkrRnNEazM0TjZkbTdEV3hwQ3lKR2ppL2NTd05wR3EvY3BSUzNTekJWUWFDRHljRzBxQkJ1OHgzOXZIRUV0bVYwOEhtOTdHT3c1aUo0cTVNSlpGdmx6ZW0rSFhmKzF6NkdadDZodi9mU2FFa0hOQXA0WVFRazVCUk5BMDhaZDhhQ3d2akp4TFVxbUpFK2ZtVFpxbXZhV05nNE1ESU9YY1NIRUhUTlBpd3FXck9MaDA5Y1FpallwS3pRQ2pVTFBVbFJTaUZrSzNFQ3FqVlNMZzhmZjhWTTczbVRTZXQwcWNhS2ZjSUpGOElVaGNOMFpMYWtrVjlpVVlZc2hiTFhqMjlpOWhkLzlTbk14anREaWw1cWJML04xQTRaUElVTVM4STQyanAySE4wcGpYQkFRaGlMd29Kc0lGak1YZXBXdlYrSmQxZzhLcnhIRUlPVVdTQkZ3U2RuR3ZnNGVvaDBCZ2JRaERSQlJnUTkvblBKOHlBbVB5dlk3ajBFYTVOSW0yQ1U0UWxRd2hoRHdjRkRXRUVISUcxdG9ZL3BYeWFud01RMHZUejVoUUV6OTcrRkg0VUlwV1N5RnBBc1hSY2hYYksrSmdNVy9nQjhVcmIxekgvL3lIZjRMajVUSWJCOWtSaWlGbnpqdW9pMDZRS0R4ODZFOFVEaDk5NmlsODRWYytGMXdFVGF2bEFMLy9yNytJcjMzN3V3QThvS0ZxbHhqQndkNGVyQkVjRFFQZWRla1NMQlNMeFE1ZWVlMFZMQllMdkhuakpoWnRpeHUzYjhFUFE3aXZLTVpNbkxsZnZuU0EvK3lmL3ZPdzBHWHNyNGZnWC8zQi80WHZmUFBmaFVVN1RSQTZ5SkpDUWwvaThSTGp6WUs3RktTZ2lXdnFJQlluOE9yaldZTDkzUm4rMlQvN0w0RzJDM2xCVUlnby92eXJYOGNYLy9TUDBJaUJzU0VrejBnYy9TeGdnQ1Q1akFnME9WUXFjRkEwQnZqc3ozMFNQL1BVSitONE9WaGpvUURXL1lBcmwvYmhrd21HNkpoTnZqdTVJSUJrSHlnZlYrZFVHUUhhSml3T211c3ZFRUlJT1JjVU5ZUVFjZ2JHeEpYbjRTcjNaT0tpakQ2bW1hem14SGVwRGpJaWNNTUtYVGNQaytub0ZQaGh3R3E1d3N3Ni9NSXo3NHU1SkNGOHlxUkc4bHo4NUt4WFV4SytldXdmWEVLL09zYmdodUlXR01FelQxekRUMTJkbzdFV3h0bzQyVGFoeWxnVURpWjVJaUo0NW9QdmluZGI1WGxvNlVlTTBZT3FSOWQxNkl6Q3VXWE1TUW4vKzl6SFBvU1BQWEVWdG1uaS9WVEJXam44U3Nxd1JkY2xWRVJMNDFkZk1PRFZvN0VHKzN2eldCVEJoM3djRVh6eTZaL0doOTYxRDJOc3lPTVppWmdTempaeWFhcHJlQTNyOVZ5K2ZCVzJiZUdkeDJxdDhSekZ2QkUwcHNYYTkyWDhUMzUxeHM5R3h1TlhXeklLb0drYjV0SVFRc2hiZ0grREVrTElCSzFpdjI3ZHVvZi85OTkrQS9lTys1d3Zvam44S2VTVHdKY3FZTFZIazBPNFlvaFZXWjhrT0RzQ3pXdkpoSVVmWTNCWTVhNXNtZzlyY25CeUlZSXlIYzdIeE0vWjZjbDltaDVZcXBybDhEQ3BRdFRxY0xIUkhWYmhkeW5aSm5Zc0g1WEQyaVNINFlsb3ZIM0p6b3pQQVdIMVAwbGE3ajNHNktWN1NOY3FDZjZ4MHBwS3FYd2QvMU82SnVWY0dSZDRIbDI1R29Na2RMTDBNaWtJTHQzMGcvOFRXbGMvaS9GbitXd1J3UWZmY3hVLy85bVBaNUhGbkJwQ0NEa2ZkR29JSWVRTWpFbVZ1S29GSjFOZVI5aFMvVGR5SWg4bS9EZk1hd1hPZWJnWVJwV09zRWJndk1ONlBlQ0xYL3NlbHN0VkVEd0NxSHA0cjNEZXdia0JMb2FnZVI4bnhsNUNpZVBvc0x6M1hWZndDeC83VUY2L0pWM2oyeSs4aHE5OTl3Y2hmQ3QyMGRvWTNxVStock1CY0FPOGVneHhteDhjVkJUZWU0aVBBa08wdURwUVhOcGY0QXUvOHZraXpHS2cxWmUrL2oyODhNS0xhS01BdWJzOGhucVhIUjZOWlpmRnUzQi9QaFppaUNyR1I5VWhDSXR1aGp3ZlFMM2lrWXU3K0ozZi9tMzB2c2dNaU9DcjMzNGVYL3F6UDh2aGRVWUFFOVdsRHlYaklMbU10RVpwV1I2YlFOQzJGci8reTcrSUQzemdnMWl1VjJGeFQyUGdWZUVHaDh1WERqQU1WZnpaaENLU3BIdzNUaVRkUkhFR29HdHQ1Um9SUWdnNUx4UTFoQkJ5QnNZWU5OYVdKUE1zWmtyNEZSQmNCMFdZaEtmZjhQTngxY1JjQkRnNnZJZlpmQVl4Tm1lVk9PZHdmSFNNNWRFOTdQU3ZZOGQ0TkUyb0dHWlFLcUJKekVSUk1WVlFtTVk4bjVCenM3Zm5zRm9lWVJoOFR0QTNZckFZYnVGREYvdFlUanFFMVlsSVdJd1R6V1JTWGU0Z3k2S2tLQ29KcCtyaG5NZHNOb01PeTdEZVRod0xLd2J2MmhQc3YrOGdYTlBhUEE1aGNGTmlmZ2sveTFhTG1HcXh6K1IwbExGM3ptRXhuMEhWQVVNZnBKVUlqQmc4Y1cwZkZ6L3pFVmpid05nd2RqbC9wWEpmd2laVEhreTZKeDhFNTJPUFBnS0RJWVFKVmd0enRrMWNTQlNsdXQxVXNHaDJnK292Q3lxREp6eXo1RGExWFF0Q0NDRVBEMzhTSW9TUUNYWDQyZUhSRWwvK2kyL2g5UnQzNEQzZ2ZVbHN6K0ZrV2k5WkdZaEJVZkhZT0hGWGhVcElpQTl6OUpnWWp5U1lZdHQxV1dSVUVrSzFla25CYStGS29pVUVLMDNRVlpOSWllZjU0a3FFRmxLZHJ5cUFUY3AxOHVjVVdnYVV0aEhEeU5MNks5TkpmUXJ3U3FGMGt3ejRVOWRqMlpDY0lxUEx4L3ZXMUEvQlNYTmo3SjZOZEZncVQ1M3VLOS9pT0J4czNJRjZmS1QwSjIydjgyU3E2NVFGVFV2SVlMcHVXRmNuQ0JvcndMTlBmUURQZk9SbjZqTGEvUGVaRUVMT0FaMGFRZ2c1QXlOQVl3M1VKeEVTZnNuM2NXSWRTaTNuakpXcTBwWG1QQkRKb2lBY04yaFZ6dG1IYW1yV0JzSGt2TWZYZjNBZHgvMlEyemZ4MnVvOEhEeWNVNmhQcFkvanRTWGw2d0JYOTNid3MrKzVtckpac2dCNDg5NHh2dlBTalhoOHlHOEo1NFFGTk9GQ0NXUHY0NSs0MEtjNmhRcytWQlJHVWJLazBDMnYyTitaNCtlZmZYTGtaQUdDMTIvZHc1ZS8vcDMwRWQ2bDhzb2huQTBlZ1Bkd0dqNDdEWlhkVXI2UXhEd2MxVkFLd0VEaG9wUHovbXNYOFV1ZmZxNVVJWXNpNHRzdnZvNXYvUFh6MllReGtDaEN3L2hLVmQ5WklQQlZLR0dzbDREZG1jVXZmL29UdUh6cElwWnJGOXdiRXdTTUVXQStuMVZoWlNuL3FOSWhNVmVwZHBkS0tKcU9oWk5JV09TVk9vWVFRaDRhaWhwQ0NEa0RNUUpqYk1odDhTRW5RK09FUC84c256TFRSNVBTTW9FTnY5SnJGaG1yNVJGRUJVM1hRQlR3WG1Ha3dkQ3ZjWGg0aU1NZmZCM2VPOWpHd3NURk4yMW9NditsWFVjekFjVTU4cXF3ZWhISHg3c1luTXRlaEJqQjdkZGVCTjc0RVpxbWdiVk5TSHdYS1JYSEVDYnNLZmNuUldlVjlXNlFUWnRjdk1BSE1USnJQRmFySlliQnhYTEZJZVR0Nk5icmVIeDJoTVlhaUxVbDZUNDNKd0JzQ2E4elpReURBM1RTejFHdmNPcHhzTDlBdjE1aHZSNWltd0pqQkFmbUdFOWZDK0Z1SVdmSUFKTHVxQTQvazhvWktVV1puVk0waldEV0FHN29nNUJKRmVLQ0hJTXhGb01yMXozNXhTbjIwdjNFaWpXQ3ByRm5Ia01JSWVScytMTVFJWVJNcU1QUFZxczEvdUpyZjQwWGZ2Z0dCdWZnbkk4cjJDZVhJNFovSVU2VWpjbnZweUZwU2RRRURWVFdzd21wS2xJS0F2VHJvQzV5ZGJHVU0xTzFrZDJoT0duT0ZkZzA5Nk1FdDVsb1REaW84eVdrREFxSjY3T01xM29Wc1ZhaXFTVG41d0NWeUFrREJvaUpmUzdoWE9FMkIvaFVsU0NIY1kyVFVNYWhhTm5MS08xT3h6RTZMY1pJOHFMSzl0U0cxeHdxbHNQTTRqMWtrU0dLa3FOVTdqUGRYMTZRTXgrUWJ5Nk02a1NzVE4yWDAwVE50S3oxckxYNDdDZWV4QWMrOEo1Nk8vOTlKb1NRYzBDbmhoQkN6a0JFWUkyQjh4N0Q0T0NjRzdrUnlSMUlhNStJajR0YXBvbjdlSzRPRllsT1Q1b2ZCeWZIaU1LNUlKWmV1WG1FcFN2VjBVTFphQjlEdG9KTGtVS3VmQlFFQ29YUjRNak11d2FQWGRvckdTTVNISnU3UjB1OGZ2c1FlUTBZVkhucnFGMm9FbjdtUEFDZlNrOXI3TGVVODJKNDFhS3orTkQ3M25VaUgrZjJ2UlgrNXRVM0lTcWhNRUIwdGNLOUFGNGR2RWJISnkwdXFrWCtLUVRHcDFwcVlhdDNEaXFDZDEvWnh3Y2V2eGI2SFVXbTg0b2Z2bjRidCs3Y3k5Y1JUZUdBSGc0aEJDNEpGTzhWZzJySjBZbmhnSHVMQnM5KytBbnNMaFpZeGVQVCtqMk5NYkRXamdWU2ZFNjErek5LQnFxK1QvbXhSQ2ZLaU1EU3FTR0VrTGNFUlEwaGhKeUJHSUcxQnVvZCtuNUFQL1RvK3dGZUZVWU1HbXRnNDU4MFFSVXBJZ2NwV1QvUGZSWDllbzMxMEljOENnV2Nlc3huQ3l5WGF3ekRHczkvNjg5eGZId2NxcCtaMkNhUVErQ1NBMU83TmFGRXNnRHcyTjI3Z0l1enA3T0xJUkFZSzdqK3lvdjQ0UXZQd3pZdEdtdGpxRmNvZVp4RHZVU3I4ekI2SFR0UEtmNU1ReW5vMlJ6OVk1ZUQ0SU1IMU1BWXdmWFhmb1NqVjE2QUVSc1gzNHdtamlBSUhRQzJkbTZTRGtnaWNkU0RkTWxZWG5wNUdmMzZJbGJyZFN6VkRDeFhTOXgrOVcvZ2h5V3NzZUUrWTRoZFhkMHRpRlVCck1sWENFc09lYWdIV3R2QUR5djB2WVZIK0E2azNDanZCclJ0bXhmcDNGVHdRRTl4YWJMd3FlN01tTERRS2lHRWtJZUg5alloaEV5b3c4K0dZY0JmZnVONytJdHZQSStqNHpXR1lZQ1BZV2dRUUl4QjExaTBiUXRqUWtsaFl5VCtpUlBtMGEvemlORlJMdVJ4UkpmQmlJWHpEa0gwckVvSWx4VHg0THpIdXUvUjl3NkQ4MGpGQ0l5Z1RMb2w1SWVZNkNSQUZjYUd5VDNnNGIyREVUdEsvMG1UN0NRdGRGSzJPUzEwbVVQUnh0RmpwYktYYmNibklaUmVWaC91dFJZQTR5dlV1VWxaQ1NaMWsvZHJkYmlQZlhKZTBROEQxdjJBb1hkQllLbUhNWkpMVnhjeEl6bS95VnFEdG0xaHJZbDVTK1hhUVhpWUxFYnJNdEJKdUk2N1dnOW1lcEdSc0ptR25OWGlhbS9lNGhjKzh3d2V2WGExUG9iL1BoTkN5RG1nVTBNSUlXY2dJcmg0WVIvdmUvd1JyTmQ5eUtrSnBkQkNua29VTjBmSEsxeS9mUWhyREpyR29ORWdLcEt3QVRES1VRRlNSYTd3YWNobG5BVk5Pd3VCVTJtdW54YTBWTUZxZFl6WGI5ekc0ZEVTcXFGcVd0TzBhTnNHamJXd1l1QzBMRjVwcmNXRi9WMzROcVc5Tk5DNFBvMmdkaTdTUkR5SXBOTGxVcEpBNGtLUmRmNUpuV2RUYWNGcS9FeHdReWJ0aGhienNHUmxsTnVNQjZnV0JaWEhBNHJCS3dibk1TaXdYdlc0Y2VzTzd0NjlDNDI1U3JheGFKb1d4dG9jYXBlcXVYV054Y0h1QWp1N083Qk5nOFk0dEUwVEJRd0FNVm44aUFwY1hHZzBCZnE1TXdvQWxEeXBhVDVWMFUxQklCYUJaMndJY1NTRUVQTHdVTlFRUXNoWmlPRENoUXQ0N0ZxUG8rTWUxMi9ld2dzdnZJekhIMzhNNzdxNkQrYzhWc3NWbHF2cnVISHpOdWF6R1JiekdXYWR3bHFMQmdKalFqdVRkUEg0V3VXUGFCVlNWcjB1ajQvUmRSMEFqL2RjdTREbnYvdE5QUDgzTDJLeG1LTnRHdHk1Y3dnbkJ2TlpoNjV0MFRZR2ZUL0FlWWNQUHZFQlBQbkVzM2poUjY4Rmg2SnBzYk96QjdYQlVaSTh1YTRja2Rxa3lmdW4wL1JKWXY0WklWajEranFianl5dGxCTElzVGhDNWVKNFJSNmp3enMzb2Q3RHRCM2VlL1VBOTI2OGh0ZGYrQWE2MlJ4dDIyRGREN2g3dEFyWFUrRHFwWDMwMGVsNjdNcEZmUFNuUG9YRHRZRWJWcmgxNHdZdVgzdDNkc1lrdXkrYW5iSlE4UzBKVFIyTHJ6TklEbGNKNVpzVUt3QmdqYVdvSVlTUS9KRU1XUUFBSUFCSlJFRlV0d2hGRFNHRW5JVUN0ckc0ZkdrUFI4Zlg4ZjNudjRjdi9zWFg4TE5QUG8zM2ZQN24wUGRMTEZkckRJUER2WHQzY1hTOHd2NytIdmF4d0t3TGsrUkdURWgwMzFDZStEUzhENU4zNXgwRzE2TkZCMk10M3ZQZTkrRlhmMldHWDFpdjBkandWL2dMejM4SFgvM210M0hsMGlVOCt1aWplTTk3UDRCMVAwQXc0T3FWYXhpODRzMmJ0eUVpUVJ6WkJyT3VROXMwSWEva2pFN1ZwWnpUY2l5U0ovcWFSVURjZ1d4SEpWc2l1VlZheTdjekJqdUtodlJmMWJRNGFTaGE0RFVVVkZnT1BieHpzQ3JZM2IrQXozejZVL2pvTXg5R1l4dUlNZWhYSy96eG4vd2IzTGx6QTd2ekdUNzMyYzhDZG9IajVSTFhMdTNpNnRWSDhiWHYvZ2g5NzdEc2U5dzVXcUt4SVZ5dGJTeU1NVERXd01UcWFMbVNXWkpaV3NiR0dKTWRtT1RUaEhleGpJT09xNlZsZ1JPTFRNdzd5MElCaEJEeUZtSE1MaUdFVEtoemFsUVY5NDdXT0Z6MnVIWGpObDU2NldXODhzcEx1UHJJNDFqczdPTHU0UkdPbHl0YzJKL2hBKzkrSkV5TUc0UFdHb2l4TUthZTdPS0VhNUVXbWF6dGtaQUs0Mk5Wc0pBZk1yaXc2T2FyYjk3RkQzNzBHbGI5QVBVS2lNTDFLOXk0Y1FPUFhydUczWjBGb0FiTDlScGQyMkxkRDlqZm0rT1JLN3VZejJiWTIxbkFHQXZibUpoRWIwb2ZZOTVKS2Q0bE9VOEhvNndiSUN1WExGNnE5Si9SdlpiRk5sTXA1dVIycEZ2MnNaSmMybDg5aVZIZVRWMzR3SHVIZTRlSEdBYVAyM2VQOE5LcnQzRDczaUZTV1RsakJIZnYza0VySHJ1N3UxanM3cU1mRlBmdUhlTFN3UzUyZG5ldzJKbGpkOUhpMnBVTE9WRS9oN3RWNlR5KzdrZXN6RlpjcU1xUmt0VDlVZ2dnRG1RWlQwbEZDZ3lzRWN3NmkvMmRlUWlGcTRvRk1LZUdFRUxPQjUwYVFnaTVENHRaZytYYW9lbGE3T3hmd0dWdnNPd2Roc01qOVAyQWExY084TEduZndvWERuWnJneUt2a1pMQ2pSNGtYQW1ZT0NFVlhoWHI0UWQ0L1RVSlpaWk5FRVN6Wm9iZGR6K09wbW16V3pMcmJIdzFlUDk3SDhOSG4vb2dUTDJ3WlhXTlRXV0o4K2U2QTV2NlAzRWZOakZ0czk2ZTJrakZCMDRicTAxVnhKSjk5S09YcitQTm00YzRQZ1o4Yk1ON2o0c0hCekRHQWpCWXJRY29nTm1zd2FwZjQrcmlBbjd4MDg5Z051dHkvM1YwdmZ6dTFENVhHMDg4cy93NTc5L2MxZ2toU0FnaDVLSGdMMEdFRURKQkp6TnFWY1d5SC9EU3l6Znc4cXR2NExVM2JzS3JvbXM3WER4WTRGUFBmZ2k3TzR1TkUvY2ZjNy9ROXoyT2w2dXF5RUFxOFR6SjJLa0tBTXhuTTNSZE85cis3eFA5NEhCMGRJeGhHSExGTjAyRkhGUkRHV3oxVWV3b3hBajI5bmF4djdjN0x1VHdkd2c2TllRUWNqN28xQkJDeUFUbjNJbHRuVFhZMzV1amF4dk11Z2FEOHpqWW0rTlRIL3NRRnZNWmZGb044MjhaYXkzMmRuZk9mZDVQcW45dkIwYUF2ZDNGdWM5VDFZM1BtaEJDeVBaQlVVTUlJUk8rLy8zdjUvYzZDUzNhbnlzVzc5b0hBSFJ0ZzFkZWVlbHZyUituaFcwOUtONzd0K1JFdk5YcnY1WHozODVyUDBoNzkvdjhWdnIzb0dHS2hCQkNDaFExaEJBeTRlam9LTC92K3g1dDIrYlA5V1IwdFJxd1hwOCtrVTNsaDVPd21JcU1UUlBiZXRzd0RMRFc1cy8zTzMrNi8ram9DRHM3RCs3cVRNOWZyOWV4bFBTRFhhLys3SDBJOTZxVDM4ODZQemxKNmZOeXVjUjhQaCtkQzV6TU4wcWZuWE9qYTYxV0s4eG1zMVBQbng0L0RBT2FwdnlUT0wyMzZmSFQ3MFc5MzN0L1lzSE42ZmwxKzV2NlJnZ2hoQkJDQ0huN2FBQzA5ejJLRUVJSStUSHlkek5Ea2hCQ3lGYnkzSFBQZmZhNTU1Nzd4YmU3SDRRUVF0NVpNUHlNRUVMSWp3MVYvVjFqekM2QVAzNjcrMElJSWVTZEE1MGFRZ2doUHhhZWUrNjV4NDB4bndId3VlZWVlKzd4dDdzL2hCQkMzamxRMUJCQ0NQbHg4WGtBandHNEdOOFRRZ2doUHhFb2FnZ2hoUHc0c0FBK29hb0hxcm9BOEFtd1lBQWhoSkNmRUJRMWhCQkMzakxQUHZ2c1BvQlBTUVRBSjU1NjZxa3JiM2UvQ0NHRXZET2dxQ0dFRVBLV01jWmNGWkZucTAwZjdicnVzYmV0UTRRUVF0NVJVTlFRUWdoNXkzanYvejZBZzdUZ3FJaGNCdkRyYjNlL0NDR0V2RE9ncUNHRUVQSldzU0x5VDZjYmpURy9qWkJyUXdnaGhQeXRRbEZEQ0NIa0xmSHNzODkrWEVRK3FhcDVXM3ovM0RQUFBQTnpiMXZIQ0NHRXZHT2dxQ0dFRVBKVytlM1RkbGhyVHpnNGhCQkN5SThiaWhwQ0NDRVB6ZE5QUDMxWlJQNSs3ZElrWW03TkY1NSsrdW5MYjBQWENDR0V2SU9ncUNHRUVQTFFkRjMzOXdBOGtqNkxDRUpGNS96NUlCNURDQ0dFL0sxQlVVTUlJZVN0OEVrQVY4L1l2NnVxSC9sSmRZWVFRc2c3RTRvYVFnZ2hEOFdIUC96aGZSSDVlM0d4emFsRGs5NWFZOHpubjN6eVNTN0VTUWdoNUc4TmlocENDQ0VQeGM3T3pyNnFmdkoreDZucUo3dXVPOHZOSVlRUVF0NFNGRFdFRUVJZUN1Lzlmd2pnMnFZaUFZbTQ3NXFJL0FjL3FYNFJRZ2g1NTBGUlF3Z2g1S0V3eHZ6elRhRm5pYlJOUk1RWTh6cy8yZDRSUWdoNUowRlJRd2doNU53ODg4d3pUNHJJWjRETmdpWlI3ZnZVeHo3MnNhZC9BbDBqaEJEeURxUjV1enRBQ0NGaysxRFZQUUQvOVdUeisxWDFQeEdSQnNDL0JQQmkyaUVpVU5YOW4yUWZDU0dFdkhNNC9lYzFRZ2doNUJ3ODk5eHpueGVSZjZtcWN3RC84Q3RmK2NxZnZOMTlJb1FROHM2QTRXZUVFRUlJSVlTUXJZYWloaEJDQ0NHRUVMTFZVTlFRUWdnaGhCQkN0aHFLR2tJSUlZUVFRc2hXUTFGRENDR0VFRUlJMldvb2FnZ2hoQkJDQ0NGYkRVVU5JWVFRUWdnaFpLdWhxQ0dFRUVJSUlZUnNOUlExaEJCQ0NDR0VrSzJHb29ZUVFnZ2hoQkN5MVZEVUVFSUlJWVFRUXJZYWlocENDQ0dFRUVMSVZrTlJRd2doaEJCQ0NObHFLR29JSVlRUVFnZ2hXdzFGRFNHRUVFSUlJV1Nyb2FnaGhCQkNDQ0dFYkRVVU5ZUVFRZ2doaEpDdGhxS0dFRUlJSVlRUXN0VlExQkJDQ0NHRUVFSzJHb29hUWdnaGhCQkN5RlpEVVVNSUlZUVFRZ2paYWlocUNDR0VFRUlJSVZzTlJRMGhoQkJDQ0NGa3E2R29JWVFRUWdnaGhHdzFGRFdFRUVJSUlZU1FyWWFpaGhCQ0NDR0VFTExWVU5RUVFnZ2hoQkJDdGhxS0drSUlJWVFRUXNoV1ExRkRDQ0dFRUVJSTJXb29hZ2doaEJCQ0NDRmJEVVVOSVlRUVFnZ2haS3VocUNHRUVFSUlJWVJzTlJRMWhCQkNDQ0dFa0syR29vWVFRZ2doaEJDeTFWRFVFRUlJSVlRUVFyWWFpaHBDQ0NHRUVFTElWa05SUXdnaGhCQkNDTmxxS0dvSUlZUVFRZ2doV3cxRkRTR0VFRUlJSVdTcm9hZ2hoQkJDQ0NHRWJEVVVOWVFRUWdnaGhKQ3RocUtHRUVJSUlZUVFzdFZRMUJCQ0NDR0VFRUsyR29vYVFnZ2hoQkJDeUZaRFVVTUlJWVFRUWdqWmFpaHFDQ0dFRUVJSUlWc05SUTBoaEJCQ0NDRmtxNkdvSVlRUVFnZ2hoR3cxRkRXRUVFSUlJWVNRcllhaWhoQkNDQ0dFRUxMVlVOUVFRZ2doaEJCQ3RocUtHa0lJSVlRUVFzaFdRMUZEQ0NHRUVFSUkyV29vYWdnaGhCQkNDQ0ZiRFVVTklZUVFRZ2doWkt1aHFDR0VFRUlJSVlSc05SUTFoQkJDQ0NHRWtLMkdvb1lRUWdnaGhCQ3kxVkRVRUVJSUlZUVFRcllhaWhwQ0NDR0VFRUxJVmtOUlF3Z2hoQkJDQ05scUtHb0lJWVFRUWdnaFd3MUZEU0dFRUVJSUlXU3JvYWdoaEJCQ0NDR0ViRFVVTllRUVFnZ2hoSkN0aHFLR0VFSUlJWVFRc3RWUTFCQkNDQ0dFRUVLMkdvb2FRZ2doaEJCQ3lGWkRVVU1JSVlRUVFnalphaWhxQ0NHRUVFSUlJVnNOUlEwaGhCQkNDQ0ZrcTZHb0lZUVFRZ2doaEd3MUZEV0VFRUlJSVlTUXJZYWloaEJDQ0NHRUVMTFZVTlFRUWdnaGhCQkN0aHFLR2tJSUlZUVFRc2hXUTFGRENDR0VFRUlJMldvb2FnZ2hoQkJDQ0NGYkRVVU5JWVFRUWdnaFpLdHAzdTRPRUVJSStmY0Q1OXlyVGRQOG5vaTB3ekM4K25iM2h4QkNDQ0dFRUVJSUlZU1FyVURlN2c0UVFzamZOWVpoMEg0OW9COEdBSnEzcDNmVHZ6aFZkZndaQW9YRzR3UUNqM0NJVE03UnNFMEJpRUlCcUFJeWFjOERFR2g4SFhXcDZwaFdtd1ZJYmVpR1E2dWpSZE1WVE82VDF2ZWtDa2hvTCsxVnIxQlZpSmh3bjFwZHZlcUxwZzBxMEhSTXZML1NXNEZXbnpVTmlTb2szelVBRlVEOWlWdkszYXYyU1BWZlRJNkZTT3hUUFI1MWk1TCtIMDh3K1g0RTRWd1J3Q3Nna3E2aGsydEt2RTVzVytJNEMvSjJWWWx2RmZBS2RRTzg2M0hoNGtWY2VlUXF1bG5IZjU4SkllUWNNUHlNRUVJbTNMNTFCN2R1MzRQekxrenVxL2xwUmsrK2xUejVqZHZqREYyeXhvaEg1ZzFodjVZR3ltUmJOYytMSnhvSFpTcGVoSW1tMlgwbFFNWk5hdngvdW9ERWZ1cm90a0pqNmNJbnI1Vm4vRm1CRlpHUTdsMWwzT255TVVvOTBkeUU1UHVmdGo4V1pVVWtsbVB5RlZUaHZZY1JnUmhCZmdJcTA3c3I3YWhNQkkyTy9odEdSN0s0a3l4RzBqTWN0NXF1VjM4eHZHb2xmRTVIWXZ0TjArTE92V1BZOXZaOXp5R0VFREtHb29ZUVFpYTgvdm9iR0x5TCtpQk1naVhPVlgwMXVWWUZWSDM1NFQvUHg4dEV1TGdRMFhuUUpIekNoTmRIUjZJV0lrRkgxVzVISlU2eW16TDJCbEkvc3hsUlRjaVJ6dzFlejhobGlFSW51d2I1SmJYczQ4ZWdJcExHUzVJZ21VSVNlNnhaRUZTNngxUWZpZzJDY05iNFRsVUZKZ3F6TlA2UWRLSFl2UTA2b1hhKzB2MG5pNlRXU0xXN1VzUmU2bURxVVlVVVlaU2VaeEU0K1pDOFBUbFk0MnRnZzdncDhqY2Q0OTBBcU1lOWUveW5tUkJDemd2LzVpU0VrQWxIaC9jd1c4emhYWnFrQjRwSTBCd2VGVCtselNOZndIdWYzNWRKZHo0VThINGNObFdKRUZkYlBraWE0S1JWZEhKNzJwVkVUZ25yU3BQdTFMZDZvcTI2dWYyRVFQTXg5VVJkL2RqcENOcEhSKzVTakJvcm8xVXNsaE5PQ3FEd1NSUnF2cFZ3UDFtQW1WRmZ5MzJNM1JRUmhGQzU2UlZHN3N2WVhVazl5bU5WQzhPVGxsbmx4cFd4VGM5NlBMNDZPaVpkYlNwMm5CdmduVHR4SFVJSUlXZkRrczZFRURLaG0zVkZoQ1F0TW5Jdk52M3lIbERWL0tjKzVyNWhTSnFFeFdnZW5kdkVBNFl5NWVPQlV5ZnpKL2M4WUI4ZmtNMnRueUxBenQzdXBseVpxZkE0L1Q3ZXl2V0JrMk4wSWl6dERFNFZSWW9ONFhDRUVFTE9BMFVOSVlSTXFlS1ZSR1E4UjQ2Q0JhajB6a2JYNEt5SnJwWXd0TWtoS1F4TVVjU1JTYUZtT1lTcjdzNVprK0Ewd1pkUjJGVjk3bjBuNHluY2JjTmhwNTY3b1k5MUVZTDd0NkVBZkF6dDJ5d0VUdXY3YWFManRPUHFkcWJ2Ti9WeC9QN3M4VC90dkZPT1JoN242WmVDRUVMSWZXSDRHU0dFYktLVTFLb1MyVFdtaE1qSWpUbE55SncrNlU5cElsVWllNTM0TGpMS3pVbEJhbDZuSVdPYkovempuSTlOb1duWUVDNTFDdlgxN3VzaUtGU3JSUDJxN1hLTmNmSjk2RWZJOVJrNVd4Q29TQTVCR3duSDFDMlZvdHNtOXo2OXIyayt6SFQvdENEQWVBaFM3cE9CRVUyeGZGWHVEa2J0cENiR0xzN3BEay9PMlVuYnFXa0lJZVRjVU5RUVFzZ1VyZWFWMDVDdG9qeXE2bVRubTRXbUgrTkx2b3VPOXYwNE9GRm1PdVYweE04bnMwazJ0M0d1OENxY0h2aFZCTXpwb3Eva25Vd2FTZzdWSkFjbzVhVGtZZzczQ1orcnIzOVdHTm1tZG95TVIrdCs3V3k2djZrQTI0eWVFVHhIQ0NIa05DaHFDQ0ZrSTNsVm1Lb2tjMFVVUHVkSlF5bHJ2enpRd1NjMm5TVXdOcmxHbTg0ZDdkOTRZNXZiQlViK1MzQ1pzdDVMRS96TjF6MHRUT3oweFB1aVllb2pTbDJ5Kzd0aFU4RjI2bkZWM2V6S1ROcU1Cbk5vSEkwNGJ2YzBwK2RCMWFvQU1KYXloaEJDemd0RkRTR0VURkJWd0FqZ281dXlLYytpOGp3MlRkQ24xYTVHKzJVOGV6NXh2bTRPOUtxRnl6aTBxclNWcjNWaS91OXhZcmF1aVBrNjVYcCswK1JmYTVHZ01LbUVjU1g2MHFXbURsY1FmbHB0MnVUbmpBc3ExR09XblJnamdQcDRzUTB1V1RvdU5oK3FORDlnd1lCTnQ3ekppY2xGMW9vWTNCVFd0dkY2bGROMzMyUFA2RGNoaEpETnNGQUFJWVJNa0pRM001Nm1UNDY1ZjFqVzZUa3JNcHI4VDBPeVRtc3hyM3R6UWtEbGQrUCtUbDBFQmVDcll3U2o0emY0SnFHbm96NU5oSnI2RStka0p5ZGZJL1cvN0gvUWtMMnhHTVNKSWdGbTZwdzhTRnpkcFAyYzFTS0lpM2VtL283SFc2cHo2dlBQRWltbkNkN1Qrc0xZTTBJSWVUam8xQkJDeUpTVTlIS09ESmZUWEpuVHFudmxuSkI2NjRQa3JXekljeEU1T1l1WERlSW9UTnluaWUwNGN5SmR1eXQxMWJkaURrbE9lUm10cTVPRlFGck9jcFFPZjZML3A0dUR0RGhwdnVDb2N4dlh4Um01SWZlTEtYdXdjVCtMMDZyZmJXcjd0TEE3UWdnaGJ3MktHa0lJbVhLZmhQWVRuT2ZZZUhoS2J0ZjdPRDdUTUxicGRjYVQ2QklXcFRyTitUR2pFS2o2bEpQaGJrbWhDQ0FoYkcwc1FFckRxZlMwU0RIK3ozYWVOZ215MDV5dk9tU3VMSU9hVTFSU0hzd2taK1dFb05FZ3Evd3BJdldzTllmTzJ2K3duRjJVSUlsQVFnZ2g1NEdpaGhCQ0pwUXdvT1NBVkJrbHlXRTVMU0VmWmJKLzMrdkVCamZseWVUMlRxbXVkVDlISU9WOW5DYUtwdjA0L1ppVDEzdlF0V0JPdEpUNmRPWXhFK2NqOXJBK1I1T1RGaCtMUkp2b2hHaXJIeCtxWjNNT3NWSUtDYVNYOHd1ZFRjZWVWZjNzUEE0aElZU1FBSE5xQ0NGa3dxWjFSYWFmNzF0dDdENi90cDkxN3NtK25ENHhEbmt0R3dQTnpqWHhQbnVTdmNGOTBVcEF4UGl6Y1J0aGgyUmxvUWpPUy9RaXF2dFA0WE5TTHpvcDFSaFdoUkJLWHM3RW5hbGVKVjFQVXp0anpscGI2TVRkajRwRG5QN2N6dG8rYmUrc2ltM1VNNFFROG5EUXFTR0VrQWxsSWxwUHlFOU9may9rVXFoV2JzRVp5ZUNuYkRzemdmd014bW5zNWYzOUp1dW5sMVd1dzlZa2k3d0hTWGd2MjFJZVRmbGM5cDFzcDJnemp5eElZZ1c2OFB2YnBBK0tWTVlnM2t1NlppbndVRHcyRHpuak43d0hFcGNUZDI0cU5rZVYyazRSVEJzemh1cXhqaTdWeGdwMGhCQkN6b1NpaGhCQ3BtU2o1c0Z6WmFZbG1ldXpIeVl4L0g1VnRlNHJzRTQ5OXZSNzJ2eDVjMGpjZzkyVG5QSTZadHhXRE1WTFhaVmF0SVQ5ZGI5T2lJcTZzbHNXU2pJUkpiWHd1bjg0Mm8ramtFQzk4T25wMXhEZ0FSMDhRZ2doWXlocUNDSGtCQXJWTkxFZWh4OGx6cXhhVnJzMmsxM1RpbDhQMUpzTngvbllvM3FhbnVxS2FRejdVdFd3V0dTZXc4c294eVRuRG0ySXR0UEp4RDlkQTFXbHNWRG9JTnhqdXQ2SmhQODZqR3pVZmpVVzFXVnFIWldMS01BajFHcldEYnBvSW01eXJ6ZUg2K1ZDQnhza3hzWktaYkZUTXQ0QjBkUWxIVjF0dE5CbWxjc2p1bUdZWTJpY2F2Q2lCSUE1K1pVaGhCRHlBRkRVRUVMSWhGZUhIbXJDNU5kRG9lcXpRSkZVWVN5dVo2SytFZzVwaGhvbnZHa05sQnhPbFlSR2NnMjBpSWNrU0p3cURKSm9RVzRydk5lNnFXcWZoaE5NYU45QTRCRVdvdlJKNEl5dTVPTTJRT002TStvQmIySW9sSS9ub3hZM01TS3NlcTg1MUV1ZzZrOU0vTk81V1dTaG10UnJXT2hURUJ0VnlVSk40eGliT0NpcGtsc2RxNVg2cmlJUWxmQU1xbUlCUnVLU1BIRXNEZEw0aDdPTm1KRUROQTJNR3djZWxvNzdISW9YanZaSndFWmw1bFhoRWNkZGl5aHpzZnNlMWJvNEtuQzF3eVNDOTg0WCtQbURBeEJDQ0RrZkZEV0VFRExoRDEvK0FXNHA0SDJjZ3FwaVVKOUZTSmhyaDhtc2oxczhmTTROQVVKZXhNanAwU0FUcGlGZElaY2t4RW5WUC9MWGE4SWdYaHR4NGh2bTlza05TZzZBVmk2SDV1ZzVMV29MU00yWUlNYVNReExLU3llSHBTeW1XZlVnaTZiVXQ1RlRWZC9NNk82QzJQTjErSmlpdG82UVpKTm9GQXF4YjJsdnVqdXBCS0JtSlZMZFcxWjVZWmMxVVh1cVpIa21VUk9sSVRHampvYXNtMUJVTFl4SEVwcjVUK1ZRMWZ0TE1ZSzZYNkY5STFJY01taTFmcENFTVZGRkF3TmpRcHU3Vnk1Qkx6OEdRZ2doNTRPaWhoQkNKanorb3pkeDBYazRyNERYNHRaRTBaTG1xT3I5S014S2ZWZ0p4ZnZrWThUM3VSQUFBTkhnN3VTcE51Q1RrUEJBRWtTMVY1REVVQllxaUc4cXB5U0lJbzBPaUkvcnh1aG9RaDJPaTMxSWpnTW1JVkZ4MHAzQzR4U2hMVlVmSENCTjZVYkJTZEdxMlRRTzZVT1dKbGx0UlRtUUZFSldjRktGc1NHTGhNcjRpcFhSaXBEd1dXQUtqRVRoa2dWTHFib1dLcTJaTE41Qzg4RUxrM1NmUUI2bnNDMFZKZ2l1R2ZJYVBLSHZLWVROeFBPU3dFektyU1QrbXpqQ2RaRUNyWTRWd0FoRUZXSU1JSXFEeGQ2R3dEbENDQ0gzZzZLR0VFSW1HTzlnQjBCVTRkWERxTUtyZy9kbEVpeHhvdTYxQ0p0VXJ0ZjRNb21YVk5ZcjdzdmhXbjRVYkJWZEJJSDNEaFlBb3BBSUlzS1A4MWhRaFlYbGwySTdHQ0M0TzBnVGJCL0ZRWElIZ250aXBMaEhFa1dCVmdJc2l4WU1FQmdvZlBoSEk2ZTNsT20zUndtcEMrRll5UjNSSEQ0WDhsQ0NYU1JHZ3ZqSzE1STgxNjlEd2tRVkp1YXdwTVU0MVN1c2tXcE1OSXVlMURjVFBiUjZrTUk5Q2xLZ20wam9uK1R4am9kTHFNQW1FbDBoVFM2UFJnRTJDY1B6UHBSMFJuRnhRc2liNW1lUUJHMFNqVW5vaVpkOFFCQm9sU2dpaEJEeXdGRFVFRUxJbEJSeHBjVlYwVFJaanpQdkVESVczWnQwbXZlbGdUcmNxUHBUWDBBa2E0K3d0UklVT1k4SE1SeExKQXFFckRTaU94TWRGZlVRWTNJYkJvaUNLT1VFbVh3ZkphOUZzdnNEVkNhTEZwZWtPRUxsdUhUUEtVenJSR0xLYUF5UXI1bnlra2I1U1NkUExKWEF5b1lTZHBmc21KU2dYOXM1ZGQ5RnE1WTE2aDNOemxJdUdKRExNTmQ5cUFMZlJpNVQyWitQVG4yTHg2YVJTU0pSb3JETlFxWVlPdVU2V2dvczVOQkdRZ2doNTRLTGJ4SkN5Q2tFNHlFdGNJazhLZFhveE9RQ0FlSG5lZ0Jobi9wYXlIaFV2azA0cG5aMk1CWThDb0hMaFFtcTdkN0RxZVk4SDhTamsxTlV4RTN0Q01XdVNVcjZLSzVSRG4zekpWZW9lRWVsL1JMMkZpZmV5WFdSdk1SbDdIWG9vMWMvYmtrQVZaZHppVFM1UnZuZWZMWDRacjVzZmsxREgrNDk1VGtsbHlhUGFDVVlxOU5WVWE5UG8zR2IxMUxCcmVRK0ZhMVlSR1AxcktwN0hTdlI5TDJvUkdnNk9rVVZxbVlabEN2aVZTcFJZcjhtMm80UVFzZzVvRk5EQ0NFVGlrQ0lHOUo4VTB6T2YwbS9xS3NveEd1dXRKV3FZSlc1cThCN0g4T3RGS29PZ01sNUliRjVBQ20zUmtKK1JaVlhvK21Dd0NTbkpiZzJ1Y0xaYUtLZktvQ1Y0Z1YxRlRRanhZRko3b0wzUGtkdytaR2xFODVQN1dqTUJ6RkdZczVRU2hFcElWaEp0SWlFbkpaODdUeHhEeFhUWXN3Yk5EY1Myak1vZys5OWJGdFNaYlQwVUR3R0gvb3ZJakRxUzU5ajRZRXdPb0JGR2xMSndpYU5DVVJ5TVlNVU9TaFJCS1lxYVFxRk1hbk5VQm9paTdEWVB5UHAyYVh2UysxU29Zamk2QW9aVkxrNlNLRjNaNjluUXdnaFpETVVOWVFRc3BFeTZmWHhKL2VRQTVLRVJweHMrNUs3a2lLVjNERGc3cDA3T0R3OGpDMzVVTjBybnVtOXdwZ3dvZlV4SHdNQ2lJK3A3d2J3enNOSWNHMUNzbnNSVHFrSFV2M2FYeWRpNUhuOUpLS3F6czB2NlM5YUhSS0ZRejBqcjIwVFNHVml4SUxPV29SWEthZ3MwVkZKZVVMRm1mS3hiWVdHc3RsZVE0R0ZPSm4zQ3NBWXFQTkFZMk1JWU5obVpyTnd6SG9kUkk0MWdOTlNHaHJCSllNUjZPQWdiUU1kWEd6UEFjNUJvYkE3dXpEZERNT3RHL241MmRrTXVsb0M4VGhZZ1ZFTi9RZzJWQmd6Ri9LY1RDeTI0TDJIOStGN2N2bktCVHo1MURNNVRHNXFQQ1hCNTlNem5MaGZvd01KSVlTY0M0b2FRZ2laa0g5Wmp4OGtKOUJycFFhU3cxRE9BY292L1AzUk1WNzUvbCtobTgzUXI5Y3dZdEROWjFpdlZ0RXBNVmpzTExCZXJTQWlhSm9HNi9VYVRkT2lhVnNzajQ4eG44L1E5ejFTNkpyRWVzUXBvYjQ0STJtZjVITEZPVWVqZWszVndwTENLWW56aUJXL0FDOWx3bzFpRmtVWmwzS01VTjE3bFhjRUFENU0yb083SVZtVWVDaGNqTWp5WWpCNEQyMDd1UFVhempzNEZUZ3hHQUQ0cG9GYk8vaXVReXhBQnorYndlenNRd0VNUjRkUTAwRG1IWHpmUTJDRGFHa01kTFVPb21hNWdyMDRneDR1b2RZQTNrR1BqeUZpME81Y1FydTRnUFVQWG9iMFN4aFZkRmN1UVcvZmdWa3VnZlVLYld1aFF3ODREMmtzR3ZIUXdjRzdIbzIxOE42aDczczQ3MkdiQnE3MzZLeURtTmdYbE9FYmZiT3EzSjJjVzFTNU0zTGlIRUlJSVE4Q1JRMGhoSnlneW5YeEdnVU1FSnlLNk9Bb0lLZ3Fud0U1NzhRYUMyTXRBSSsyc1dpYUJWYXJGVlE5ZHZkMjQzdkZlcjNDWW1lQllSalFkUjI4ZXJSdGc5bXNnL2NEWnZQWmFJWXJ0UnNUU3dtTFNIWjlOdTBiaVpvY0RuWlM4S1EvZGI1UGphL0xWNk9FbHlWSEpyZytJVC9IKzVROUE2Z0cxOFloTEVicEZBQU1ySGR3WFJmRzFBMVFyM0RHd3F0QjM3VVkzQnBxTy9UR3dCa0RQNXNCaXgzMHF2RHpKYlNiQWJNRjNORVIxQUZpQVdrTjRBM1VDRENrOEVBTHNTM0VPSWdkSUdKaEZ3czB1M3Z3alVYak81aWhEd1VCakVWclROU3NZUUZTQ05CYUFieEFSZEIwSGF3STFzdDFjRnlzUWQvMzhLN2tOYVVRTTlGYUpGYXZLVVF4ajJVUnd5VzhqaEJDeUhtZ3FDR0VrQTJZRkE2VkJVNlZIQTQ5T2Urc0tseWxVc1ZXREpiTElGd1dpeUJzaG1ISTcxVVZMdjZxbjhQUUFGaHJZNU9LdG0weERBTUFuQkFxeHBnVEFtWFRjZlh4OWVkTjU2WmpwdUxHVkpYVjBuYnZQYXlOSVdKUVFHMFFUakgzSkllN1NjaWZTV3VJaGxBekF5ZG1WTzFMaklXSWdXa2FpS3loQmhEMU1IdjcwTDZIRXdHTWhUbTRBSGYzSHJRTjQyeWE0SnlraEgxamJIQnJidHlHUUNHTmpmWVJJQ2FNczRrT2xJV0hFWVU1UElMNElXeTNJYnhNcklHMVFOTVl1SlZEMTFnMHJjSHllQWxyTGF4dDRKMkQ4ejJheHNhOG55cXZTcXI4cG5TUGVRWFBHSElvazBJRzBOSHpJSVFROG1CUTFCQkN5QVFqQm9vQkVCUFhKdEc0U0tMazhzakp6UUdxM0pVVXFxV0tZUmd3WHl6UUR3T1d5eVhtOHpubTh6bFdNZHlzYlZ1czErdHdXcHpFMWxYTW1xWkIzL2VZeldZUWtZM0M1aXpYSlRFOTVqUVJ0T245YWVSRkxKTllFb1NadkVRUjZDV3ZUYU5lQVd1Q29FbGhiQUs0ZUo0YUErTTlqQUNtNitEWFBVU0RxUFFBckdtZ1lnQUlyQUJvR3d6WDM0UVlHNDZSVU1ZemxMUDJFSGpZMlE1MDhQREh4MUVZQ2FSdEllc1ZqSVoxZ01RTkVJUUZSSTE2V09jZ29hdUFBSTBJMUJqTTJnYnJmbzJ1dFpqUE9xeFhTN1RXUWhzTE4zajRkUThySnVjMHBUcG5lUlNySEtSRVl3M2UvOTdIY1hEaEV0YUQ0SVVmdm9qbDRTSEVsSXd0UWdnaDU0T2loaEJDSm9TRkZBWHFYU2xqaFJoZUZmTldjdGxlS2E1T1dXOUU0QlZZSGkreGlPRm0zbnUwYlFzQStmMDBoQ3k5UHp3OHhON2VIbzZQajdGY0xyRzN0NWZQMnhSMnRpbU1yTDZYZXQrbTdhUDdya0xRTm8wTGNOTEZxZDhMQUJqQStWam1XUUQ0VVBSQUxVSlJBQUNOalc2S0lDNDRxYkJkQzk4UE1Cb1cxNFExR0tEQnVSSVRrdktQVnpEV1FGT2hBR05nbk9iS1lUNkdzK1ZyU3VpUGlhVzFCUUlkZW9nZjBCZ0RLMEdHR0hpSWVsZ1JRQXlzQ05TRVVFSXJCdFpLckRaWDhxRnUzYjROTVFKckxkU2s4ZFhpdUNBdHFCbStFNGQzRHlGd3VIRGxFcTVldm9Rcmo3MGZ0KzdjZ3Y3UUlDeVFhbk1vSHlHRWtQTkJVVU1JSVJQS3hGNlJ5ZzJIOEROTm02S0lTUzVOclA2bDVWZDJXMVUzbTdhOXlXbEorOUxyY3JuRWJEYkRlcjNHMGRFUjV2TTVuQXZydlV6RHpxWjVOV2VGb20yNjFxWnpwdTlySVhPV3VERWFTajZucXRRT3dVV3hSaEVTYW1MT2lsZFlNZkJpWUl5QjFSRHU1VVdoSm9Tb3dkcFFUVTYvYlBsNUFBQWdBRWxFUVZRa1ZDTVRDVW43M1F4ZUFMVTJQQU1UYTY4WkUxd2o1NUhXalRFZWdIcEFESXdSaUZPSStPRFdtTmdQaFB3b0k0QkZFRFBHaE1wcWpRMDVQVVlFVmt6c1E3QnpqQWpVMkpoREl6QXhsRXlLZkFvNVJncUlFZXp1N3dJQ3VNSGhxOS82YTVqdi9BMjhkeGo2SHFuZ05nc0ZFRUxJdzBGUlF3Z2hKMGhsbWlXdUFRTUFKazZPVTlXcWFvbktxSEo4S2k0QUJEY2g3ajhydk1zWU04cW5xUmZRN1BzZUZ5OWV4Tzd1TG03ZnZqMFNOdm02QU5ick5iejM2TG91TzBEVEVMSDYvVm45bVg2dVJVeTlmK3JtMUlVSVBBQ2pvWlN6aVJOOEZRTUREelVLbzREQ1J5ZEVZbGxvaTM2NWl1SkJvTlpBcklWM0RvMFB1VFBhbUZCc29Hc0I3d0EvaEhMYkVoU1VHaHRFVXR2QXI5ZndNVE0vdkRqQU8zUmRpNmJyQUNoMGNMREpiZE1RVkdpTWdROGFDbXFpaTRRZ1VvMHhNTlpBb2p0bmpZR2F0RUNwcERTWlVoV2draWdhdHduQ3VLeFhhd0NyVU9FQUlYb3RDMm5LR2tJSU9UY1VOWVFRTWtGUUZxMHN3VVJsd3BybTgxRWlqSElnakJpb0tOckdoc2x5RlZaMm1vT1NuQlpyTFpxbUdTWG5YN3QyRFYzWFlXZG5CMis4OFFiMjkvY3hERU8xUm9ySHV1L1JyM3NNL1FDeGd2bHNqclp0WWEyRk1UWlBtQjhrZDJZYWZqYXRuaGFHb0ZSUm0yNHI0NFFjRWhaeVZTd0VEcW9lVmtOVk5CZ0xGUXUxMFZtWk5WRHZvSUlZQmlab1JPQmJDOEVBYlZ1SVY5aWRpM0MzYmdmUkpDRVB4UnNEYlN4Z1k1KzZPZVR3S0Q2aGNJeHRMR1pkaDZicjRCdUxJWjdiR2tGalF0bm52QnhtektFU1UwTFByTFg1dnEwMU1NYkMyQ1JDcTZUL0dLWldWRTRTTnVVYkZrSWN3M2NseE1oSlRNdUpEZzhoaEpCelFWRkRDQ0ZUMG9SZE5Bb0M1Ri9mVlNXTGhMdzluWWJrNHR3L0x5SzVNU0lDNXh5c3Raak5acms2MnZIeE1heTFhTnNXVGRQQUdJTzl2VDNNNTNNWVkzSWxOZWNjN2gwZHdYbUgvZjBMZ0JINHdlSHczaUg2b1VmWGRaak5acGpOWm1qYk5sY3htem90VXlHVDNLTmF0TlNWMFU1MWFoQUxqY1g1dkdod3JmenVMdVRlWFZobjRoemZ3eG1CV29GM0lTZkY5QjdXV0tpeGtLNGszemNIdXhodTlIRzhEUFR5QWZUMmJSajE4Q1l1N21rdDVObzF5TjE3Y0I1QXZ3NVBSQlNtc1JBTlF0TmFnV2tzWUEwTUZOWVlXTytoM3FHMUJuN28wYllOckFRWHhvcUJRUXozaXc1TituNGtNZW9sTHN5WkpKMEdhUklzdTFReElYMHBRbzdRWTQ4K0FtTmJXR1B4OG11dll4alcrUnRFbzRZUVFzNFBSUTBoaEV5UUZNNFVTM1pKRWlER3dtc293UXhWR0VnTVZOT1JtQWs1SXo0dWFsa2NtcFJmVTVkWWRzN2wzSm0wcmU5NzdPenNZTFZhNGZYWFg4Y2pqenlDWVJodzVjb1ZYTGh3QWQ1N0hCNGU0czZkT3hpR0lSUVh1SGNYQXNIK2hZdG91dzd6blYycyt4N3IxUnEzYnQrRjZpMTBiWXZGWW9IOS9YMTBYWmVGeUtZMWFWSS9OeFVOcUlYT0NmR0Q0RjFaRTRvbGFJakZnN0ZORUNtaGNGd282eXdoL016N0lDQ2dIa0J3UnpEMElZVFBHNGhZV0E5NGF5QVhMMERiVUViYXhaRlBDM1RpNGdVTXpnVkhSeFV5ck5ETVp0RmhBWXhiQjIwaHdZa3p4cUF4QW5XS3RtbmcrelZtamNYTVdQVHJGVnBqWUkzQW1KQXZZNHdFQjBkTUZEUlI1SnBZbWpxR3V4VlZram9XaFBEeDBUR3NCUzVkdklqSHJqMkdXZGRndG5zUnI3NTVFK2o3NE5vUVFnaDVLQ2hxQ0NIa1ZGTHFObUpGcjdKU3ZFWUxwNXErNHY5bjcxMS9KTW5PTTcvZnVVUkVYaXFycXJ1citqSXpQVE1ja3NQaFRhTElwU1NMSzhPaWpZV3h1MTVKV05qR1lyMkEveXAvTVdCLzlBZkRYdXhLc0wzQXlyQzFraGFTck5XU0ZNa1pEamt6bk9udTZxNTdaV1ZtWE03Tkg4Nkp5S3pzSG9sTkxXQURQTDlCVFdWblJrWkdSd1RRNThuM2ZaNTNLT3VraXNLNjhXbGpqMXVlRkd2dDBIcldSemhEOU1tVVpjbHl1Y1E1eCtIaElZZUhoeHdjSEJCQzRPam9pSzdycU9zYWtGalQ0VXlYdkI2QzZhUkNkNUx4YU1UT2JNWmlWYk5hekdrdXJ6aS91R0kwS3RuZjM0dnRXRVZCb2ZSUVhkcXM1bXlLbnUzS2pmZit1Zmsxc2FJbGgvWXpKY0JMOEVrWXhBNnRnQ2I2Wm1KUVFFRDRkS2FVZ3ZFSVlTMTZQQUZSUTl0QUg0VHcrbjNDMVFvWFlrVkkrSUJINEszSGZmQnhuUHZqSE1vWXBJeXpaS3F5SEh3MXJtM3hYWXN1ZFp5eDAzbEdXdUZjU2tPVGtxWlpvVk9hbWZmUlJ5V1N1T21UOFZTS1h4YnArRU1TTDc0L2l4c3RmMzJiNG5RbkJnVzAxdktUbjM2Q2RSNGJIRjFUTTNocFJIOHpaVEtaVE9abHlLSW1rOGxrWGtCS0FvNFJ3V3hXTTlKWC9YMm4wZFpRVHJFWlh6VzBKTjAwMHZkLzduOWJheW1LWXBoZE14cU5obTJycXFJc3k2R043T0RnZ0xadHVicTY0dno4UExhRUNXaTdqcEZwQ2NTQm5aUHhpT2w0alBNZTd3UFRjVW05TTZhdVc1Wk55NnBwV1R3OVF3U0hGakRkbWJBejNXRXltUXd0YnIxbloxUFliQXFkN1VwUFgrSHg2UlNsb0dLazFMRXRUaWxjaUZVc0x4eFNKS0VRQ3pSUkJLWGtNU2RBN2t4aTVMS1doRUpBVlVEVDBEWngvc3htNnBoekh0b21ubi9USWc4UDRhT1BLSlNpMUJxQ2o0SW5lT1JpaFZJYVp5MlZVZ1RUb0lXZ1VBcnZESVhTY1g2TmtDZ2xZOHNjL2Q5WjluY0IvUkJQS2FNTEpvMjQyZEFrc1JvRklFSWcvVFd4RGk0dkwrSTlNSGlQSkNJUVp5SDlyZS9lVENhVCtjVWppNXBNSnBQWm9wODdBeHVMMUpEOE5YN2pjVmo3VDI0UVFtby9XMWRxcXFvYVVzejY2c3ltV2Q4WUEwQlpsclJ0UzFWVlF6VkVLWVZ6anFacG1NL25HR09HMlRjUUY4WE91cmhvVDBlOFdxMjRmZnNPUWdpTWlUNlJVVld5TzUxZ3ZXZTFhamlmTDZpYmp1dTY0ZnpaSlZwZU1pb2trMUhGN1Z1M21NMW1GR1Vad3d0SVlpUjlabjlzbTZLbXI5ckk0WndSSzEweXhvaUZzc0E0SDNPZUNVZ1Z2UzJJZ3VSQ3dZbEFNSWFnRkxLcElYaTBCS1VGT0V2ZE5kQ2FRUUFKSVVBcmhKS1lTVVc0RkZFMTFIVktMa3ZYd2p1RXNVam5VWTBoRkEyRmdtQWNBaEhiejZ4RnBXc21wYUNzU29KM0tDblpuZTJpQzBuYmRnU2Y1aFVKQ2FuSzFJZEN4TCtaWnoxOWxFSFk5UDJKNjNzclZyWFd3dmZudm1Vem1Vem1GNTRzYWpLWlRHYUxvVVZza0RRQklVVnNNUkxSKyszOXB1enB0Ky9mRVc0c1ZJVVFmT1l6bjJFMEduRnhjY0dISDM2SWM0N0paRUpkMTBQVnd4Z3poQVAwZ1FIT1JiRmlyUjA4TkFEeitYdzl0MGFvUVhoNTUrazZnOVlhSWNRUU5OQkhSQnRqME01UmFzWGViSUoxanNXcTRmVGltb3Y1aXROVlRaalBlWHh5eGFUUzdPNk0yTi9iWjNkM2wvRjRqTmJ4bjQzdDlyUWJsWngrNWQ3UGJSRXlMdDZMZ2tJSGpQTVk1M0JLVXhJdzNtT1Z4SVNRNXM5SWhDeVFlS1NHMWNVRnhocjJTc1grZk1TcXN6UkswRWhvQzhGU1FJT2dWaElwd1ZzUDEzT0VsRGhqc0YwYmZWSFdJVVBBZHkyRm14QWFnd3Flc2lod3BrTUxFRklpUTR4K2hvQTFqcjNkR1E4ZlBveXBCOERaNlZsTVhZczVCQWdwS0tRZVpoZHQxT2ZpZjczTkpwMldzbERjdm4wTDYySnkzYXB1d0svRHc3TzJ5V1F5bVpjbmk1cE1KcFBaSWlSZnpMQkFSNlRLUkJnaW0rTjJ3LzlJdldnYkZZcEVpZ0l1eXhLSWxaZ1FBdFphdlBlTVJpUGF0aDJFVGRkMVRDYVRRY2lNeDJPTU1ZUDRXYTFXZ3dEcXF6dEN4dDR0N3ozV1dhUVV3ekZ2VjFLMlAxOHBSUWllU1hXYk4xODd4SFNPWjJlWFBEdWJNMTgxbkQ5ZFVCeGRNaDFwSnBNeGUzc3pidDNlWnpxWkRoSFVMNnhXc1JsYkRRSUprOWhXNTN6QWVrZEE0a3FGOVFIcjNOb25JeVhCZTZTV25GL01PVHE3NHRvRjlxem5LOEx6OW5qTWNpUlllYmhHYzJVRDE5YXhDSTVhQ1l3WGVCZUhwWHJuc0oySndRN1dFYnhCaFlwZ0xVSUV0SkE0WTlNL2hnS1I0cmhqS3AxQkNJRk9zMzhRWVpnRDFDZWdLU21aVENhc2xxczRmRk5FTVR5azV2VlNKUWlhdWtFS1QxWHVzcjkvaTFGVjBqckpqMy84Zm16VDYrKzlUQ2FUeWJ3MFdkUmtNcG5NYy9SaXB2KytuYldIZXlNY1lNM2FSQk9GVUp4cjByL2l2ZWZKa3lmczcrOXpmSHg4SXhyWldrdFZWYlJ0TzRpQXRtMlpUQ1kzVFBoTjB3QU1LV245OHlwNWF1ZzlNTTVpOEN5WGdyMjkzUnZCQkgyN1dGL2hjVDd3by9kL3pOWEZCVVZSTU4yWjh1b3JyL0xXdy9zOGZIQ0FkWjdscXVIaytJeVRreXVlUHAxejlNa0pPenNWTzdNeDQrbVkvZHUzMk4vYlp6cWRvTlQ2bjVUZUlDK2tSQUhDV3VTb1RGSEhZVENYT0RIQ2g0QnhMbGJDQWxFMCtrQXBCZWNmWDZLdkxya2JRSG5EZTdkMmVhYzc0NVU3ZDVpN3dKVXNPRFdlaXpaUW1aWjVWZEI0UjJmQkpySGxuRVVLRWR2TEJBZ1BDdUlRenE2T2NSQUNoQWlVS2xhSXJMRXBDQ0N3WEM2WXo2OFFFczdQejJQQWdITklJU21xaXFacFVFb1NnbDhQMEF3TWdxNlBlYTVHSlFpdzF2UFRUeDRsOFJid3pxU2JLNHFsTEdzeW1Vem01Y21pSnBQSlpMYVFzbThuWTEyeENTRWxuZ0VoaGdmMEhodm5ZZ3BZSERFaUFZZVVLblZnU1lxaTRPVGtoTE96c3h1REsyR2RmamFaVEFiaEFxQ1VvbTNib2JKU0ZBVjFYUThWSDBMMHBLeDlIQUxySFUxbnFNcUNJbmphdGsyYmhxR1M0cHpEdTBCck92N3lPOS9sN09vQ2JTMVZWWEp5QXRmWDEzenhpMTlrZjI4dlZvcXFnb1A5R1c5L3p1T3M0K2p4VXg1OTlJU2pEMC9SV3ZCbzlJanhiRXhaVlR4NDVRR0hCNGZzN2UybFJMY1lnNndCR1J5cUttTVFBSUtyNndVLy91RVBDTldJdHg2K3pyMzlXWXhoRG9DTGMyTzY2MHZNNVNXNnJQaXRWL2FwTHhmOCtmNk1QemtQL0RQcG1TbkpXQkUvQjBsb0hGNkMxQkpNN1BjeWlCamg3S0t2Uml1SkVvSmdMYjR6VkZJU25JMitHcVdRVW1BNmsrYlJBTVEvUDNyOG1JQkhDb2t1Q2xiTEphUHhpTFkxN096T3VEZzdXdzhlVGRkREVoQmhMWUg3NkdkSG9HbnExTGlZcWo1cjFaeUhiMll5bWN6UFFSWTFtVXdtczRXUU1jZHFHS1lvQWlIRVJiSllwd1VRWjZxQVFxYnhKR0w0cHQ0NlIxV1ZRNXBaTDFJMkJVMy9lRE1rb1BmTWJBKzc5QnNtL2Rsc052aHRqREhEUEJ6dkE5WUh0SE5ZWTJpYUtHcDZYMDVzYVhNc214VW5KNmRZWjBFV1hEcEgxUmdxQWxmbjU3ejMzby80K3E5OGphSW9odlkwRmNBWG5zOTgvazNlZU90MVZvc2xweWZuL1BRbkg3RzhibWc2Uy9QVFJ6dzZPbVk4SHJHL08rUHV3UjMyZDNlWlZnV1ZrcFJWQlFTZVBUdm0zLzNWOXhHckJhTzlmYjc3M2c5NTU4MDNlUHZocTR3THpkWFpLYzlPVHFuYUZWSUkzcDRXUFB2T24zSGRLQjYybm4veStmdUlVT0tONTNpKzVGcU82SzVYckZZdG9oaFJhb0V0UzRLTkFxRjFJVlhhQXZpVWdCWThRb1RobWlvVlJaaTFGblhEc2QrM2tubWtqQUtxYVZwR1ZZVnpIbDFvcnErdTRxYjluS0lRd3lZR1FiT1JpQmZXdDFUOHMxZ0xvUTM1ODdlN2dUT1pUT1lYa0N4cU1wbE01am5FNEpjWjRweERIOHU4NFIwSlNleUVtSFRtQnk4T0ZFV0JzNWJwem95bWFhaXFhdkRQdkloZXpHaXRjYzROVlJybjNJMlVOQ0VFbzlGbzhMTEVtR0xTRUZDZmZESUZ5K1dDMld5R3RURTVyZXM2bXFiaGFqN242ZWs1STYyNFdqWFUxdkRMbjN1THJ1djQ1UEVqcmxjMTR2eWM5My84WXo3MzJjOE9iWGRTcXRqcUJxaENNZHVkOGYxMzMyVVpXblp2NzZOMXdmWFZPYzFxU2Iwc2FZM2g1T3dNNFR6dC9KSTNEdy80eG0vK0JtVlo4UGpvaUtNbmorbWM1SmZ1M2VQT2RBZnZIYXZWa252MzdtS1U1SE1QWDJWeWRzci9XWC9NZEdmS1oxKzd6NSsrZDRSZUx2bVQ3MytFcUQ3ZzRHQ2ZCWkluTHA2UHc5bVl1Vk1zcmNVS2kxUHhlRHVaaHFTR0VFTWVVbXVaQkx4MUZGS2h0Y0tZRGpub2tIWDdZQ0NnbEdJMHFsaXRhcWJUTWZXeXBpZzBxK1IxQ21IZDVqZmNHeHN0aUJ1M1ZueDU2L20rK3l5VHlXUXlQeC95LytzRHlHUXltZi8vRVZ2THBKRHhHL2NiclVFcGVuZHR1WWxqYTBSSXRSMVBFQUZqSElYV09HZloyOXVqYVpwb09rOWlSSWpuVjdEZSsyRWJhKzBnZ1ByVXNWN0U5Sldkdm9JVFI0VEcxamhqTEl0bGd5b3FqTFdEaDhZWXc5WFZGWXZGZ3N1ekU2NnZsNWpndVRPWmNqMi9wQVlldlA0bXJmTjBiY2ZUcDgrNHZMcWlxUnVhcHFWZXJXaWFCbU1NOC9tY1AvcmpQK0hveVdOMjkyNnhXSzc0L3ZlK3g4ZEh6M2gwY3NKUFAvNllEOTk5bDg0NG5JZW1zL3paOTc3TGYvZmYvNC84NlovL085cTI0Y09mZk1oWXd2dnYvWWk5VWNtem8yT2E1UXFCNXpPdjNPY0xiN3pLbm5NVVR4NGoybzcvNWgvOUE1N3UzTVBzVGZtanVlWEowd3NXWjZlY0h6OWpyNTd6MVZmdmNuZi9GanRWUVpIYXZBUVF2TU5iaTJqNndhVHBQQm9UZlRFeW51OGhkQUVHeFNIU1JWWlNVaFlWaThVU3BSU3IxUXBkYUpxMlNkZE1EdTFxdlk4bXBQdWwzK0ZHcVBOR3ByTkk5dzVKRVBkSmNmOGg3K1ZNSnBQNXhTQlhhaktaVEdZYjBYOC83L0hCcDZqbWdCL0VRMGhoWit2bzN2VUNsclJvOVRSTnkydzBZclZhTVpsTWhpR2IzdnRoRWIyTk1XWVl1T21jR3hiY1FnaktNcmF6emVmeklUQkFLUlUvTWdSYzhPQWRVdW80VTJaRDBDd1dDOXEyVGI4N0N0MmdWVUhUZFl5VlFJZUFDNEZwVmVLOHAyMGFycSt2NDB5Vy9yUVF4ZGpIbjN6TWZENW45OVlkbXJiaC9QS1MyWjA3ak1ZamlrSlRKYy9KazA5K3lzSGR1eno4L0djNStxbWdzM0UyejQvZWU1KzJiWGh0ZDh6NDlpMSsvMS8vMzV3OWU4YlpCdzk1L1ovOGw5eSt0VWQ5UFdmbE8vekJIVDVaZGFoQzgrWFB2ODRQTzg5cnkwY2MzTnZqOE9BMm4zdnJMVlpxeEVubkVGMkszZzdSUStPc3BiTVdXWllJR1MrcnNSMGpNWWxpVlVxVUJHZE5tbW5UcTlYMWZTQlRMSFpuREtOcWhBK2VzcXF3eGlaQm1TNjUySGhmSUxZc0RuSE9nOFM2Y2EySDZPdmhubHVIUVdjeW1Vem01Y2lpSnBQSlpMWVFvbzlEN3IwejYyYWhkWGlBeDZkcDhCS0JGNEcrOHloV2N5USttZlduMHluR21HR3daaC94M0hVZElZUmhOazNYZFNpbGhtMzcrT0ErZXJrWE9DRUUyclpkejZEcGp6SUVnb0R4cUtScEdycXVveXFMNGZGaXNXQzVYTkoxTFkyU3pQYkhmUERzbUdKL2w0bjNTSzJqYjhlRDkxRU1MWmRMakRXRUVGdmpGdGRMemk4dXNNRlRLY25sNVJXN3N4MUdreG5MeTFPa1U3Uk53eHR2ZlpabXRlVDlIL3lRYmxuejhPNGQvSGpHYURybDR1S0MyenU3bkVoRjhleUNiMzMxSGQ0ckJYL3gvaVArczhlUG1UakRSNTk4d242OTR2WFZKZDg1UHVlVG8yUCswOE1kamg2ZGN6cTl4WC83eTUvaHptdjNPZE5qMnRvQThab0VINGI0YmV2ZDBBNFdyMm42VFVCS1FWV1V1RzRWRTlGU0NVVnBCVzdkUWpaT0FRNkZMbWk3bGtJcnJIV1lyb3N0aCttQ3gzazBnZUVtNE9Zd3pSRFN3RTdXTFcwaXJHY2lEYWx2bVV3bWsvbTV5S0ltazhsa1hraHNPeHRFekhQZnFzY1VyeEI4S3N3azAzbjZabDdwR0RZQXNGd3VCMkV6R28ybzYzb0lEMUJLOGVhYmJ6S1pURGc1T2VIazVHUVlsRGtlajRFWUlDQ2xwRzNiSVR6Z1JndGJNcklINzdIT2NYWTVaMVRxRkE3Z0J6K05jdzVuTGFack9hOWJoRks4ZHU4dWo0NmVjckRUTXR2WjRiTHBtQmFLaVpTc2xrdVdRcUNseEtYcTB1WDVHYXU2cHB6c1VIY21WanZLaXN1cmMwSUFaeXlsRkh6MDNydFVvekgzSDd6Q3lla0pDNlVKOVRNZTN2b2xGazNIaFJweDhmRVp2LzMxTC9MZy9tMHVGelUvK1BFVC9wZC85Y2ZjMXBhLzl4Ly9HdmYyOS9tVnIzMmVmL3ZkSi94UGYvQ24vRmR2M2VkYlAzbVgxZjR1LzhOM0h2SE5HcjcwenBzNDc3RUVUUEIwSWRCNWovVU83OU1sRTRMZ0hGcUFsaElsQlVwSWpET3hWUzBFeXJMa3dZTzdWRnB6ZlBTRXRtMFlqMFkwVFl1VUN1YzlaVm1rYzJyalBSRDZGalg2S1p6ckFacERDeHZEOVZyUE1ncnJxT2QrZTlFWENFTTIxMlF5bWN6UFFSWTFtVXdtczBVVURodUdtWnQ5WmZTVm0vNVBQdG4wKzZwQUNCNWpiRXBLaTIvdmpmL1cyaHV0WmFQUmlLcXFDQ0Z3NjlZdFRrOVBid3ppSEkxR2FkYUtRMG81L0tnVTU5eC9ScXdxeFVwRldhbzRseVV0d1B2VXRCQ2diVHZxVlkzU21xTW5UN2ovQUc3ZHZzMmlYbkgrOUlTeUt1TVFUMlA0NlpNamd2ZU1SaFc3MHlsUFQ4L0FkWXlxTVczYjBMZ1F0dytlcjM3aGJaUUFaeDJydHVQbzBTUEtva1FxVFdjTTNqanNxcUZwRFpLQU00Nmlydm5rb3c4SjUwZjg4UThmMDhxS0owK08rUFovOFZ2Y3YzdkF4ZEVScWlqNFR4N00rSmNmMTN5bFBPSGVwR1RuOVh2ODhKTXJMbHRMYlFPMUQ2eXNqNCt0cDNHQnpvUDFQclVNUnB4M01ka3N4R3VsMGp3aEthQ3NTbFE2bjNmdTNPYjQrQm5HbVBpY1hMK242N3JCYjlPM0hvb1U0QncxU2hJdG01Rm5BK0ZHRjlwbTJsa0lVUWdGWHZDMlRDYVR5ZnlOWkZHVHlXUXlXd3p6UTdaRXpMRFk5Q2s1aTM1MlRVQ0t1TFQxZ3hoYXYxY0llYVA2VXRjMVZWVU43V2ROMHpDZFRqazlQVVZyamRaNkNBbm9xenU5ZDZZWE5adXgwRkpLL0RCUHh6TWVWelIxUTl0MWpPd0lhNk93V2EyV1dHdVFRdEsyTWJqZ293OSt6UDFYWHVPMVYxN0ZHc1BsMlJsYWFjcHFSTE9xZWZQVkIxaHJlZnJzR0NVbDFucjBWSE5WdDZ5NmpvdnpjKzRmM0dGbk1rWkpnZFlscjQzSHpDL09DY1R3Z3dmMzdySlNKU2NYYy83cTNmZG9selZPVjZ5ODRFZnYvWWo2OW94LytIZC9qZS85NEgxMnBPWCt3VDQ3a3dsLzhlUDNVVnJ6enF0MythQTk1My8xdTN6enkyL3cwL2sxUjdYaks0VmlZUnpYRmhZMnNMQ2VsUXUwMXVPRnhIczNKSkRKcENka24xS1hycVVVa2xMSEtwaHpIaTBseDhjbkdCTm45d3lYUExqQjI4U0diT0ZUV3NhQ2lPMW8yNi8ycVdvaHJOOHJOMXNiKzJwTkpwUEpaRjZLbkg2V3lXUXlXOGplOVJDU2NYdUl4T28za0RjTTNmRmIrN0RSa2hSTjZNTlFFdFpKWlczYk1oNlBDU0ZRVlJYV1dqNzY2Q1BlZSs4OXJxNnUwRHArMXpRZWo1RnBjT2RvTktJc1M3VFdRNFZtVTloSUVhZlpFK0o4bk5Pemk5UXUxbUdzR2RyUCtwYTE2WFNIc2hnaEVDaXBPSDMybFBmZS9RR1BQL3dKZGJQQ0JZZkVJYjNsNHV5TXhkVVYxblE0MjdHM055TjR6K0x5bk11blQvRHpTMFpTOE9USlk2d0xWTlVvcG9vSmlVQlFGQ1g3MHluM3BpT2traHlmWDFCS2d6Q09zUklJRkYvN08zK0hmL3E3LzRoZitzSm5lZmIwR2Fjbko3enh4cHNjdnZrV3JkSXNyeTc0N2RmM3VhTTYvdVdkdXp3K3ZlSzFlN2M1dUgrSFUyTTVONTRyNDFsWVIrc0NMb0RwT2tnK0Z4bjZlVEJ4Y0thVUFweFBiWUlLSHdKS2F4NDlmc3pIang1aHJCblM1cXgxNmJmaFJ1UWRhdy9NVU16clZZbm9CNktHRzFVWDBTZWhpYkRsdDBuUjRhUkk4TC90RFp6SlpESy9nR1JSazhsa01wOUszMDZXOUVuNmlZdlF1SXJ0NDVSRHFwUUFJQVNGMWpkTTZyMEFjYzROQXNNNU4vaGx2UGVNeDJPTU1SaGprRktpdGVidTNidmN2MytmTzNmdURLTG1SdXNaNjRqcHZnQXhya3FjdFZocmNjNE5LV2plK3lpYUJFZ1pxeWpldWVnNXNSWW5CT1B4QkJGZ3ZsaWhwZVRvNkNuSHA2Y1VWWVhwRE9QSkRoS0JiUnBldlh1WG5aMGRBSmFMSlJjWDU3UXA5bG1rdGkzckxIWGI4WTNQdlVFSUFSc1Vyenk0ejBGb0tGUkJJMHIrOG52dmNubDV6dU5uWnh6dTcvSDFyM3daNnl5LzhxdS95dTJEQXhadHgrWDhpcStNNERmcWExNTU2dzArOS9hYlhNbUtaMjNnM01PMWg1VUxkSUNERzVXc250RjR4R1E4Wm5jMkd5cGZ6bnVjamVkR1NnSEJvNVFlS2lwU3lZM1pRbXRULzJZbDcwYTMyTWFzb3B2aVJCQ0NJS1NLWHVqYjB6YkQxdEwvY3ZkWkpwUEp2RHk1L1N5VHlXUzJHUXo0SXMybTZWdU90bUo0dDJONk45dUdYakNIcHFmM3lQUnBhSEZ6d1dxMVlqUWFEU0pJYTgxc05xTXN5eUV4YlZNODlkdkZSSzgrTENCRTRSSUNYZHRGUDAxcVVWdS9oL1graWdJaEpZVlNxVG9rS0FvZEt4TktNOXZmUTJtTmN3WWYvTkE2TjZwS1Zxc1ZuUS9VVFlNTERuV2hxSXFLMmU0TUpRWE5xcUUxQnVjOHQvZjN1YlV6NXNuSk9lUFhYdVBiRDEvbFgvejdqL25hTzIraDZnVy8vd2QveUs5ODZYTjgrNS85TGxwRXNhRUx6VmUrOUZXK0l6U241eGVZK1pLRGkxTWVQbnpJcWlnNXRvRzU5ZFFvbWlCd2cxZ0k2NWJBTkZoSXNHN2RrMG9oQVVlY01STkZvc0FhanhjQ0VUeFNxOEZiRksvMDg1SE0vUjJ3YmlwYnA5REZYQUJKWDhCYmh6VVBEV2hwQjcwWFIzeUtEeWVUeVdReVB3dFoxR1F5bWN3V2doUm10c0VnYVBvTmhnbnlmaDBRc0xHZ2pzYjlUOW0vRUZockFXNUVPenZuNkxwdUNCUVlqVVlzbDB2S01wcjNlMUhqdlIvTS84TSswNkg1NERnOXY2UXNGRHBWZ0lRUXFGSWpsYVlzWTh1YmxKS3lxbUtWeG9lWUNLYlVJTFoyZC9maWRrcmluQVBFV2pBQjQ5R1kwNHNMaXNsT0hFclpLcnlMRllxaUxObVo3VkRYTFFSUDAzWDgzci81TTZaVkNRR2VYamQ4NmRVRGZ2M1ZXM3ovK3ovZ24vN1h2OFBoclQzMmxHQzZzOFA4NHBLUjg2eFdobXRaY1BET1Z3aG5sN1JOaDBleDBDV3JJREhwT3ZuZ0NjNkRWcW10VEE1RExYdXhJSVRFbUJaWGF1Z01ObmlFRHhnZnEwcHQ2MURwT3NxVVZHWk50NzcrZlJ4MEVFTVlBRUVNczRvQ1VTeUtRUVFEd1FOOXErSzZ5alBjUThNVDZSMHlmbTV1UDh0a01wbVhKNHVhVENhVDJhWTNnL2Z0Wm9QNW4yRXgybGRIK2xBQkh5Q3dNYWd5aE5oQ1ZxemIwTFp4THZvMWlxSVlobkgyVlp6UmFEVE1wWm5QNTR4R0kyYXpHZDU3bXRUaWRVUFlwTGFsNEFQVHlaZ1FYRnpWUjdjK0FvRldtbERBZUF5ZE5WaHJNVjJIMGhxbHhOQ0toUTlZYTlGYTR4dkxhRHBGSWZHaVpyVmNzcmU3eDNTNncrWFZITzhjbmJPRU5yNVhLY1hGeFFXM2J1MXplWFZGYXdxS0FqNTZkc3JpNUlnSHI3M093ZUVocWhyeHJTKzh5VnR2UGVURG4zN015ZkdZYjMvamx6bStuTE80WGlBbkV6NWV0YXhhUjIwc1hUbWlSZEVnNkpBWUgySmxKaEJERWdoNEY3UE9RdXJqNmsrN1RNTEdXc3Q4UGtkWlR6R2VvRVZVUHM0NXRJd1hWa2xGV1dycWVoVzlMNlNwbmNHbi9ZbWg0aE5jZkU0RHhnaWtVa09RUUg5TkJqWjF6VmFMV1Q4ako2eHZ1RXdtazhtOEpGblVaREtaekF1SmJWMXVvK0lpeEtBY1VpVkdEQldkNSt6ZHlUT2paRndVcjVPemJ1SmNGQUtqMFdpWVE5UDdab3Fpb0N4TFpyTVp1N3U3YUsxdkRORnMyM2FyRlkwMEpGTWhndVI2dWRpb0dNWHdBcVVrWG11VTl3UVpFRldGUUNDVmpFTS90YVJyRzl4eXdhdWYrUXo3QjRlY25KMVRDTXYwN2oxYTYyaTZGZ1NNUnhXTHpvRFdMQll4V1UwQWUzdjdqTXBEN2g0ZTh1elp1eGdmS3lsVlZmS2wxdy81elYvL0JxWDNtRTgrNHMwdnY4UG5QdmQ1ams4dmVPTndEOVBVM0tvT3FFUGZqQlVYKzYwUExJV2tIWTFwMm83V1dGb0JLK2RaZWtIdEFtMFFHQ214SWNTRXN5QVFVaUJWRkM5U0twUzRXU3JwS3kwUUF4ZUVralJOSFN0WWZRM21aa1lFWlZYU0xGZjROS1RVQjdCcEpsQWY4WnppSXRhUHRnbzFnKzRSNjVaR3NTMmlNNWxNSnZNems0TUNNcGxNWm90K29kbTNiZ21pV3ZEZUQ0bG12WGNDVWd0YWFuWHEyOVI4U3R4cU96TWttQTMrbDYzS1RWOTE2WWR0OWpITldtdXFxbUp2YjQ4N2QrNXc3OTQ5N3R5NXc4N096aEF3QUgxVWNjTmd5Q1VBQUNBQVNVUkJWRXJjQ29GbnowNDR2N2hNMVlGWXVSQWl6bVFSSWlhcWFhMlJTdUtkd3hyRGFya0Faems4dUVNQjdPM3ZZb0VQUHZ3QWJ3MHlKWVhOZGlZMGJZZHhGZ1NVV21FRGFDWHBPa05kTC9IZUlxWGdyVGNlWWszSGFuRkZVYy9aMzZtWVRzYnN6WGI0d3R1ZjUxZmUraXhWVWZJbmYvSkgrSzdHV0VOVlZxaENvNVZnZjF3eExqUTJ3SVh4WEtpUzg5MDlUbVhKc2ZHY0JNbWxEU3l0cGZNQnJ3b1lqUkR5cGlCU3VtQThIak1handnaHBJcEtQSE9pbjNvcDVkRDJGL3hONFRQTWx5RlE2SkttcmxQVnBoZU1QdDRSL1pCVytyazJyQlAwTnZhNHBhdmlxMUp1bEcreXJ5YVR5V1JlbGx5cHlXUXltUmNoQkVLbzJNYlZaMVdsVGlRZkJ2Zk0ydHk5VVRIeHFXVFNhNWZWYXNWNFBHWThIZzkrbXI3ZHJLZnJPb1FRbEdWSlVSVERUMW1XMFpnL0dqR1pUQWdoVUJRRktyVTZiU2FnOWUxTHM5a01wVkxJZ1Z3YjRiWFdPTytUV1Y0UzJrQ2hDNXd6Z09MZTRWMjh0WHptN2JleDF2SCtCeitoS2t1bWt5bFlRMk1OSnllbjdPenRNWmxNRUFqT3o4OEoxakRTSmEyekdHdXA2eFhMNVpMbGNzblh2LzdMZlBUQkIvejJ0Lzh1Lzl2LzlVY2NIaHd3S3Nzb0t0cVd6MzdwSGI3MHhTL3c1Tmt4WGRzaHRFYWx1VDQreEdHYUo0M2hhZXN3NHdKYmxUUkMwUGlBUlJGOEZKQkNTT1NvUUkzR2lETVpoVWtTSzdvc3dEcTBWSGlwMEVvaCt4UTVRSVdBVXBLbWJmdFVia1RTTVVMQ3FLeFNUTGVnYVZicHV2WnpnWHE5RTVJWEp4RjRZV1Z1NC9ZaXZTM2RQc21qMDZ1aFRDYVR5YndVV2RSa01wbk1pL0JwY29qWXlENExiRlZad28xZndKQk9KcVdnS29vNGpSNkdTT1ZldVBSQkFmMTdwSlJEaTVwU0Nwc2ltWHNCMUxZdFNpbTZyaHVDQXRhdFp4SmtNcTBMUVZXVmFDV1lYMStqa3FncGlvSkd0a01jdEZ0NUpwTUpiVk1UVTUwRldrbGtNVVpLUldkcXFqS0tKeVVsMDkwWnA4Zkh2UEx3Tlp6M3RDbVdXa3JKem5qRStma1p0Ky9kWjJlNmcvTWU2eHk3ZTN2OCtWLzhCYi81elcvdzJiYyt3L2svL3owZTNEMmtybGQ0TjhOUEo1d2NQK1BveVJQKzh2dnY0cm9hNVR4dnZQRVp2dnpWcitDbHBuR2UxbmtnMEJxSGM0RldTRG9Qcm00SW5jRXJqZkVPMjFtc01EZ0VudWhyUWlvYW9SaUhLTGg4OEJqcjBHV0lLUVBCSTBMQWVJK0tHUUJ4Ym8zb1BUWWE1enpCZThxcUhNNjVWQXFkWXJ1RkVIUnRqT0VlZkRFYnNuZnpGaGxxUDhNVDYyQUIwVytZTlUwbWs4bThORm5VWkRLWnpCYTlkMGFFdERBZXZrNVBpVm8zQmlRR2hJekpZSVBJSVBwcG5IWE1xb3F1aXlsYW0vNFhZQml1cWJXbWFacGhtMTYwT09kbzI1YjVmSTZVa3NWaVFkZDFMSmZMSVRFdHRsUEpsUElWaGRmRnhRV2p0QUNQbFJwTldRcktLZzZrOU40akVYaG5nVGdFdEd0YjJxNmxMRXFVMXV6c3pCRFBudUdDWjE0djZOcUcrN2YyT0xxNlJtdEZYVGRNZG5iUXhZSzY2OWgvOVhVKy8vWVhlT1dWQit4TUp1eE9KL3pWOTc3TDcvejkvNXpkMll6Zit6LytnSzk5OVV2czdFd0kzbk4yZnM3UjkvNDkvOCtISC9PSFAzN0dibkRjTFZwbU8yUGVlLzlEL3UzM3ZzTS8vdDEvakJLQ3NWWk1mR3psNjV5ajlZRXVnRGNkemxxOGtCZ1hjS3NhNDRpaXhyc2hTaG5UY1gyOW9Hd2JLcDJxSVdLdEhnYmpmZ0NsRldOZDByWk5xaFo1aElnemJieDNRMXp6ZEdmSzFjVVZFQVVzZmRWTXhMcWVsUDBFSTI3RWU2ZXNnVUc0U0RiZU95UlBaRldUeVdReUwwc1dOWmxNSnJQRlp0dFEzMjUyWStXN1JmQ2JzYzd4UnlwTlVSYUVFQ2pMY29oS0JtaWFCaWtsbzlHSThYZzhCQVAwM3BwZTBQUVZtdXZyYTR5SjNweCtlR2UvYlFnQkpTVlNxbUVCUFo1TUtMVUNFZE84MFBIWXRJN2J0RzJIMW9LdWMxSFFkQjNPZXpwalFFU2ZUVlZWN096c1VEY04zYXBCVDZZOE9iK2dHbzM1OEpOSFZHV0YxZ1hqeVE3am1lVDJ2WHZzekhiUVdqTWFqeWlMZ3QvNjFuL0U3dTZNK2ZrNVY5ZHpmdnNmL2oxVzF3dFdwdVdURDg5NCt2NzcvT0RvaWxzNERuWmdyTWNvWFRMMm5ucCt6ZS8vNy8rS2IvejZiekNTSlZvSXBIY3gzU3hFNGVJOFdCL3dRV0tGd0RpTGNSYXJOYzRGaFBlb2FvUXpKcmJiQ1RET1VZam9RaHBrVFFBa1ZFVkpXUlpVUld4UE0xMkxzWVpDYTRSVU9PZFJVc1ZXdGJxaHFxcGh3S2sxQnVNTXZXS0prUUZEYnhsRFBCME1vbGowZnFlUVd1VmVQQW9uazhsa01qOERXZFJrTXBuTWM2empnT00zOHpJdVV3Zmhra3pocWRWb25YbTFYcEY2NzdET3BjZCtTRGZyZlRCRlVTQ2w1TjY5ZXdnaHVMaTRvR2thbHN0bHJQSTRON1NlMVhVOXpKYnA1OW4wN1d3QVFzbzRhREtWQVNiak1VckNjclhxbmVyb05HelRpaFRqbkR3NVVzcEJjQm5yR0k4RVhmS1dITnk1dzdObnh6UnR3L3pxZ3JicjhBSHE1WUsyYmRBNkR1d1VDSzZPbjNIbjhCQmpMY1pZbHM1d2VQdFZ0Qzc0N3ZlL3oyOSs4eHZVZGN2SjZURjJWYk9hWDdKY0x0Z0poazk4eWI3U0ZNcmdUWTFqakhLTzYvTUxIbjN5aUlkdnY0UHFHb1FQcWFMaFVuQkRpTUltQkd3QTR3TEdCN3pXT0IrUTNxUDM5d2hORXhQclhDQ29PR3VtN3hJVHljaXZsRVlxeGQ3ZUhtT3RXQ3lYRUFJdVhVZVJaZytWWlJTV1NtdnE1U3EyOXBWbGJCdVVPdDRIU2Z5S1RTRVRuL3IwS2t3SVViQ2wreStUeVdReUwwY1dOWmxNSnZNY0c5K2FoMzVtellZckluMnozcytGR1FvN3Zia2NLSXNpSm1rbHYwelROQ2dWMjVqNnRySFJhRFNJaTdJc1dhMVd3MnU5aU9tRmpMWDJ4dnQ3UVNPbEhJU1NEekd5dVcxYnlrSmoybTZvSW5ubmtFSlFhTTFvTktKcG1tRVdUaDlTc0ZxdGFMb1NLVHNjZ1hhNVpIVjJRalVaVTVRVmRkMmd0S1lxUzR3MVhGeWVFOWhIQkxDcTR2ejRtT2xvSEdmbHpHWXNGaXQrOHY3Ny9ObzN2azdwREkrUGoxZ3RWZ2pUc2J4ZTBMWUdTb1ZhZGZ6cVY3NUl0MXp3OU5ISDFGMU5xYWJZWUdtV0Z5ZzhsUXhJQTlJWWRKQmdMTUU2dlBOWTUzRWVuUGQ0cGZEalNidzJJV0NmSFZQTWRpQklLQ1E0dC9hMzlHMkV2YjJHZ0ZZNnhrQ25OTEtRQWdCaWk1bEsxMFZSMXpXNjBBZ2tUZHZncmNWN3g4MVNpeGgraThHYk5SU0cxbHVLZnRvUmNkWk9jUDloYnVOTUpwUDVCU0tMbWt3bWs5bGljMzVpNnVuYTZGTktDV2VESVR5WnkzdC94aENIeFRBOHM2L0tiSVlNU0NsWnJWWmNYVjJobE9MNitucG9KK3RiMERhck03M0JmNTEydHRFaUJ3Z2szZ3NLcGZEZTBUWXRSVkhFNDFBS1J3b3JFSjZxcWlqTEV1ODliZHV5czdQRDlmVTFSVkhFdjVlVW5KK2RzN3FlNDNWQmJUMkx4UVhqOFJockxhUEpCTmwxMUhYTnhmazVPNU1waGZZOCtpREdQeThPRHVudTN1WCs0VzBlUExqUHV6LzZFYVhwdUgzM050ZlhjNDZQVDFpZG5lSTZ4YkVzMFpPT1AvdzNmNHlpNU1IQk5LYWorY0N5YmJrOG0wUFhzYU1WTzlaaG5LTU5IaFVjZUQ5NFdIendCQ0dnVUlqZEtTNEVKQUlSQWw2QUZCQ3NUNVdlS0VvOU44V0ZRTEJZTHBpVUJVM1RSTytSVEcxcU1YbUFFS0N1RzhxaUlIaFAxN1hwdXZkVnZmaFliaFJiZXE5VDFNZzNyOXVhMUpJbVJZeGN5MlF5bWN4TGtVVk5KcFBKYkJQV3pvaCt5Q1pJUXVqTjU2blpMS1JrS3hHZjhkN0Z1VEJwem9uMzBadHlZOWRKMkhSZGg5YWE2K3ZyNGZrK0xDQytkeTFzK3RmN3lrMVBMM0xXNXZOWXFkRlMwU3lYS0NXSEZyTStTbnExV2xFVUJWVlZFVUpndVZ3U0NNTXNuYVpwT0QwN3BUTUc0K1BxWEVBVVBDbTlUU3VGSG8rcHFoSUNTQ2xRaGViNmVzRVBmdkFEcHBNcEIzZHU4L29yRDlqZjNlSDErL2Vvck9MczdJeENGNXgzc0R4Zk1pL3YwSjFkTTc5MUM1b2xWaytZdG9yZitmdmY1Zy8rNEYvVHRJTFRpd1dpcTlrcEord1dncVpyYVlLbkJycGVGVWlCZHhDRWpDMWNmY28yREZXUVlTWk02SitMaUNSQ3ZYTVlFK2hhUWIxWUlKWEFkaWwyVy9TL0pGSUdwdE14SVFSV3l4VkQzSGU2TDhKdzc4UjJSRW52bTBtSHNWSFZ1MUhVa1dJOVN5aTNuMlV5bWN4TGswVk5KcFBKYk5IUG84SDN3ekw3Nm8xY1YyeUVTUGFJVkYyQjlZcFZpR0hDZk51dUt5WTlmVEJBVVJRc0ZvdWg1V3h6N2d4d28zTFREKzNjM0c2ZHRwWVcwU0VPMTJ6cUZXVzVGaUY5UkhRdnNIcHhkSDE5emNIQkFhdlZDdE1aVnF0VkZDMnB3bFNXQlQ3RTBJSStwRUJyUFF3R2xjTU1uQmg2OFBibjM0N1IxRjNML1h0M09iaDFpOE03dHlud1BQbmdDTFRHR3NPQjZLRHdHT0dZNzg0b1EwZHdBYWNFcStzRi8rSi8vdWVnQkdvMHBTb3JEblluWEhlQ21aYXNyS0gyamtvS1dnbGFnSkVLS1FQaHpoMENGakdkWUFUUlorUjlqTHlHNkZzUjBidmlrVWdoOGNFaDA5RE16amljTlNnRVphRmlxaHgrRUtrQkR4Nk1NMWhyMXI3K2pkRXlJWVNoTWpOVWJUYmEwT0xtWWJoWCtvUzJFTklJejdDdGRqS1pUQ2J6czVCRlRTYVR5VHhISDY4clV0Vm1QVWh6YUVmemZoaStLZm9FSzFJYldnRFpENUQwZnBnL0E2bDFMVlZndXE0YkVyUzJHZExVdG43M2p6ZjN0NTZHRWszL0lZQ1FpbUpqUUdmZnhsWlYxVkM1NldPaWUyOVBIMERRdGkzajhSZ2dHdVZUd3BmM2dlRDlJTWg2Y1RRYWpYamxsVmVveXBMZ1BWcExidCs2eFhoVWdZQ3FySGpsd1NzY25SNVRsUVczOS9mWW5aUWMvZUJEaEFrNFo3RkJNbkZMOXZmQTFKYnBhTUl4QmJQWkRvZjd1M0Rkc1dnTlUrZFlpc0JLQ1JvQkxiSFZTMHFKVnhMWFdxVDE5SU1zNCt5ZWRON3BJNVRaR0hpNVdkR0o2cVFhajdCZG0yS2hBMktRSlg0SWlPaURJZUw1ajdIYVVvb2hLRUNFclhwTEh4RFFsNUg2MHMzbXJLSE4reStUeVdReUwwVVdOWmxNSnJPRmdGaDVnY0ZFUHJ3Z0dKNjRNUldldGE5bTg3VlArOUo5c3cxdE5Cb05zMnh1SEVmYXljMkJuemY5TlAxaERaL3BQZU5SUlZVV3RLbWRyUmMwZlF1YmtCSk5HQ290ZFYwbm41REgrOEJzZHhkU09JR3hGdTg5bmVsaWkxM3dlT3NveTRLaUtLbXFLcmFtT1krVWloQUNlL3Q3VkdXSlZocVZacmpzNzgwdzNuRXBvSmxmSWhITXhnR3JES3U2WTNSN3hwc1A3M0p4L0FTdkZMclVMSnVLQjRkM3FNcUtTblNNbFdSc0hDTVJxS1NnbEJJbEhFcElwQWlFODNQRXFDQjBYY3dlUzBFQUFSSEZST2gvaWVodDZmdkdlcjhMb0l1Q3J1MEZUWnI5TTVSa1VrMXNyVVhTK1JVb29ZZFk1cEJTenZwd0FEWms1M0JUOUNuT0d6ZEtQNnBtKzNwbk1wbE01bThtaTVwTUpwTjVJV0VqNVV6RXRpWGZLNXk0U0EzMGkrYitVWHBuYnhqdkY4Ui8zYWVFZ0RGbThMT3MzLy84Ry91V3M3NzZzbG1GaWNmcmgwcVE5MnVKSmFVY1d0R2tVcGlVNElVS0tLK1lUcWRNcDlPaGpjNWFnN1VXMFFxRWluTnJ0RlpZRjRkUHFuRnNPU09BQ3g2c3hYUXQ1ZTFiVE1lN0tkRXRWaTZrVkNncEVGNHczZG1oYlZhTXlvb3VPTWJWbUdKdmwwK096akJCMG5TZXk0VmhienlocG1CdmQ4clh2L0E2UGpDWStpVlFBRm9LdEJRVVV0THBXRW1ScWtCNkd3ZWhBaTdOOEFscFJzM1E5cFdFVmhBQ1Q0Z2hBa0lna2JFYTVTeUkrRmxyYzA2U05IMzFMZ2tTSVVRYVh0b2h4Wlp3WWQyK0dHczdZdGpQMXAwMlBJaUZ3RnlweVdReW1aY2xpNXBNSnBQWlJxeS9YeWM5R3NhTENPS2NreHRWR1pIbW5hUzRYcEVTckFJM3R0bW1GeWliTTJlMlgrOS9QbTAvSVFTRWxDbDlLN2FpMWEyaE5ZYURXL3VENTZVb2lrRVV5YW9rK0lEM2lrSVh3N0RQNkE4SmFDbnh1c0FXQmM1NXJEVXhMam45d0Rxa1FBcUIxakZrb05EeG54U3BrdGRHUkZFVEYvK3d0enVqV1Y1ejYvWnRycThsYW5mR0FzOTRVakcvdXVib2FjTmtXb0lNTkdyS1AvaldWM245elRlWU54MjFrTlRPMGdFMkNCd2lpcDBRQ0ZMaGhTQUVqejE2aXYvSmgxR00rdFEyS0RWQlJxTlVuRkVqUWVrb0l2cXdCKy94QXB6elNHNEtENUVrU1YrRzZRczNmUnVlOXo1Nmovd0xvcGhEaXBVSUVNUzZRdE9McFUxL1RYODl5WldhVENhVGVXbXlxTWxrTXBrdGhvYWdUYy8ySUM1RWFqOEtHd3ZXZnNNd2JDOVQ4dGltZ1J4ZUxHNkFRU3g4V3BYbXh2RnQrR2xFWDBraXRWa0pVRnBSbFFYVG5SMjAxbWl0aDlBQmthb1RpT2o3RVdvZGJ0RFB0SUdOK1RmU0kxWHYxWW5WcXRDM2RRV1BDS0NVSE02TlVqSjViVVQwdWlSaG81VmtQSm13dTdlTGJ4c0twYWpuNS9pbVl6cVpzRmcxQ0FVMW1tSjZoOS80K2xmNTVxOTlrOHZXY3JucXVHZ001NjNqVWlvdWcyZGxMSjN6R0E5ZWFzSllZVDc1S2Q0NmZOdUNVZ2dDMGprWVZkQzA4ZGlWVEJXYXpmUEdJTHlHSGpYNkYySjFwbitwSDQ4cHBhUXN5NkdsenhxN2tSYXd2b242aDBPcm9vaFZKOFg2ZFRZZS8wM1hQcFBKWkRJdkpvdWFUQ2FUZVJGQ2dQQ3BDMjB0VmdTYm5vY3cvRjhJQ2NGRDhBUUMxbnRHMVlpeVhNK29jZTc1Yi9ML09oR3o3YTE0a2RkaS9WNGZxeE5Db2hSSW9XNjBRMjM2YzRTUUNOVUxrelFmSlFTOEZIanJibmh3Tk9DRmlOVWc1L0hTUi9GRGlqZ1c4YWMvSC9GelpXdy9VMzBMbWtBR2hWS1NnNE1EcEhYTUx5K1FzMTNjeExFSWttY0x3OEg5Kzl5N2Y4RFh2dndWN3IvK2tLTkZ6YncyWE5RdFo3WGgzSGpPWnpNV3pyQnFMRTFyYUx6SGpDdXM5YmdrdW55Y3hJa0tBWXhEM05rbkxGZHJXNHlVYTVXUjJzNmtraWdCU2lpRXMvRjhoblJlZ3hqbUQ1VmxtVVRLK3R6V2RiMTFubVU2MThtM3N5R1VodWpuVlBrSnBPR2UvWHMyL3AvSlpES1puNTBzYWpLWlRPWlRrRUxpY004dE1ZZEt6bUFnVCtKQUNKQVM0WUVRcUpzVjFYZ0V4TVV3eEFHWW05NlkvcjJiTWMzYlNXZDlpcHBTNmthczgzcWJXREVSVXFLRVFDcU5MalJhRnpmMlExOXA2dWZ1cERnRW1md2xzYWRxTGR5a2xFTnJuUFFDTHdUT0M1QnFJN1ZMck9mbmlPakJFVktrRmpRZGY2UkFvaEJTVXVxS1YxNTl3TzVzeXJYdm1BbkpyUWVCcjM3dDYzenVzNS9sNU9xYTJhM2JmSHhWYzltMFhOWWRaM1hIV2VzNHM3Q2E3bU84eGRRZHpwZ1laSEI4Z2pFR2IzMXM4WEoyT0VZdlBEZzNXR1A2a0lBZ28wTW5lbjRVUmFrWUtZVVVIb3dpZUl2M2J1MUZrcEtpVUVBZ3VKaG9KNlhFT3BkOFZ4dm51WC9jMTJuNitPOVVwUkhwekE4NUJTSGdSUlEzV2M5a01wbk16MGNXTlpsTUpyT0ZrR3VQelBwSjFsVWIwYmVhclNzMkcxMXFTWVJFOFdHZFJZWW9Ea2FqRVVWUkRDS2xGemhsV2FLMXZoR3J2Qm5sdkNsc1h1U3A2UWMrVWltYXRpV0lnRFlkbklmMWpKV045amxDaUg0VTc0WndBU0FGSWZpTmVUbnBzMzIvQk85NzYyS1ZRYWJ0bEZZVVJVbWhDd2lPUWhlNHl1SUtSZkFlVnlpczczQktvYlZDaDRBdVIremNPbUF5R21QMGlOWVluczFyemh2SDA2Zm56STNub3U0NHExdk9Xc3M4U0paZTREMjRJUENkd3h1THR4Wi9kSVJ6SHFaVEtJc1k1aUFGd2NVWk5iN3RJSGxsZ3BBRUlVR28yS0ltb0NnVWszSEZ0Q3hRQWx4ZDA1a1dheTFTYUVJQUpRVmRIL05NUC85bUt3WnR1RmR1cHAyRmNOTTNzMDUwSHByVGJuUXZabDJUeVdReUwwOFdOWmxNSnZNYzBlZ2Znb3V0V3NISGFzZ1FpU1h3d1cwRjlhNW4yUWdoS0hUQjN1N3VjeEc5dlhlbUZ6Qzk1K1hXclZzSUliaTR1Qmo4THkvNjZmZXhXZFVKd2FOVW5FUzViSnRrK2crY3plY2IvcGVBNzhXVWQzam5zTTVIVVpBR2hUcm53RHFpY3ZBUTdLRGY4QzR0dndWQmdsY0txb3JidDI3eittdXZjWGovZ1B1SGgrenZ6UmhWRlZwS0pBNnROSVVBMVM0SnFyZ3g5OFo2aVcwY3RUWXMybzdMVmNOVjA5R2dPYTg3enV1V2k5cXdzQjQ3SHVPRUFoOFFIcXlKeCtxdEk1Z3V0b2hwaGZRK2Vta083aEFlZll4VUNqR2RFTlRGK21wSlJkQUtsRUFMelhnOFltOXZ4dUgrSHM1MHVMYmgvT3lVc2loWXJaWUVBZ3BGOENrd0lBU0tvdURWVjE5bHRWcng5T25USkZyV2xaYWJQcDJ0OXNLaExXMjQyOWJoRkJ1dGpwbE1KcFA1MmNtaUpwUEpaSjVqL1gxNUlBMXY3Tk9xdGdNRGZCZ0NBWVJJMGM1cDBYcm45Z0hMdGg0OEY1dGlaTFBpTXB2TjJOdmJBNGhSeWtKUTEvVlFuZW5id1BwOWJFWTBPeGM5TUYvK3doZHczZytKV3JGaTVBY3hFeDl2Vlg1U1M5cm1jNTB4WEYxZXNEdmJ3M3VIVkJMdlBFK1Bqamc0T0tDc3F0akFGaWRlb3BXbUxBdEtyVmd1cnJGZFMxRW9TcTBwbEtJc05hVVVGTTVRSUpFU2NBSHJQTFVMTEZyTFpWdHp1YXE1YkIxWG5lWGFCbFllNXF1V3hsZzZCRUtWaUVLbW9aWUNCd1RuQ2RhbGRyL2UrNUtxWlNjbktGMFFBdmoxMUNFQ0FpOEZRbXFFMUVnZDA5c09EKzl5Ny9ZdGhBZ2NQM25NcUo3UTFqVkt5UlJsdmI0N3ZQY2NIaDZ5djcvUDd1NHU1K2ZubU00QXlWT3o0Yis2cVh4RHIzWmVlTCt0cDlwa1ZaUEpaREl2U3hZMW1Vd21zNFZnWFJYWnJzYmNZT2ptMm13YVNvNEpFWE95TnFPYXJiVk1KaE9FRUJoamJsUmV0aC83alRhd1RTR3pHVGJRQ3lPdE5iZnYzRUVwbFdiRWlJMFdzcHVWb3B0ZW5PY1h6NnZWaWc4KytJQXZmL25MdzdiTHhRSnJMYi94clcrbFZyU2JDV3lidjJXcVRrZ3A0eHdacmRBQ2xMT29xc0lIanpHT3huVmN5UkhuT0k3blY1d3ZhNjZDWk5sNWx0YlJFT2hhaTNVT0x5VTRqNUFobXY5SlVjNXBicER3TWFCQkV0dk9oSXloRFQ0RWhMZkkzVjJjT283blVZQ1FpcUQxWU5ZWFNxRjB3WGc4Umttb3FoS3BGTlpaaXJKQU9rM1hObXgya2ZYWG9RK0EySWhrV044eDR1YXpZZWc3V3o4YlFoS0lpQ0YwTFpQSlpESXZUeFkxbVV3bTh4eHBvZW0zMDg2U3I2VDNVb2c0NXlUMGlRRmh2WTBJZ1NkSFR5aktFcWxpc3BWempzVmk4WnpndUw2K0h1YkpYRjlmVTlmMVZudlp6Wi90bVRhOU42ZmYzK2IrTjBYTTV1TTRzUE5GZjNYQmVESkJTRGw0Wms3UHpyaDc5eTZGMXM4bHVQV2YxNThqNTZOVThNTGpwY0FGa0NFZ2dpUFlHbU1kZFd1NFdOYWNCY1ZwR3pnK3VXTFJkSFN2dkVKOWRvUlJPZ1lBOU9jelFDZ1VDQkgzbnp4TDZRQUkxaVV0SVpIQkU2eU52aWdCUWlrNll4RGVSNm5oQlY0VmhLS01nMGE5eHpySDFYek9iRlNoSkZobk1jYmdyS050VmxqcklRUkVTc01UUW5CeWNvS1VrdFZxaGJVMkd2L0ZUV0Z5TThaYkRMZE5QQkI1SXpxOGIxTVRpR0YyVGlhVHlXUitkcktveVdReW1XMEdmNFFmYkJMSk5oOFg4Y08wa243ekZJRzgwYlptbmFXcGE0cVVldlpwZEYxSENJSHo4L09oS3JOZFRmbTB3WnpiOUNsa2ZWcFhQTGJuS3lyOTUydyszeit1Vnl2S29oakVYQWlCcDArZjhzNDc3OXdRTk5zK29iNWlzUjdRdWE3WWhCUk0wQm5EcWpWYzFTMW5peFdYNVE2WHJlSGk5SXJHV1VMM0NTQndRaEk2QjFXUktqS2U4dTVkL0dLSjBJcmdZanNkM2lPa0dQeE9RY1laTlAwa21PQTlIb0crWElCTlBpVUJsQldNeG5nRXBtdFpMZ05uNTJmNHRrWUxRYjI4cEtscnJIVzRYandsMGRxM2hubnZlZno0OFkwME9xWFVjRTVFbjRqMlhLdlpSaVhueGdYZGZEbUxta3dtazNsWnNxakpaREtaYmNTbXIwRnNwVndKblBkcDRHVC8xSVlmSWhtOXhXWmFHT3VLeG92b2pmT2JiV09iMVkvdHFzMW1PMXIvZXI5Tjc3SDU2OFRONW5QYng3VmExY093emw3OExGY3JwdFBwYzBKcTg1aWNjeGhqTU1aaWZSUjNBYkVXTkVHd1dpNloxeTFYVGNmRnFtRTVLMWd0VnF5Y2plTEZXcnpTc1ZMUm56NFhrRXJnVDgrSHNUSE9XM29mU25BcGNqdDR4SFJNa09seGtMRlZUa3FvMnhoK0VQc0JvZFRJdlNuT09JdzFOTjV5R1N6ZFlrRWhCZmdPMjNVNGEyTkZLTTBmNnNWSUg4Tjg0eG9CVXY0MWtjd0NuaHZxbWZZbCtqaG5TR0VPejg4enltUXltY3hmVHhZMW1Vd21zMDBJNisvVFV6dFZYRGpIbDZXVWcyangrT2RUZlVWSUZRUXhWSGUyMjcyMjI4UnV0aXB4NDdsK1JzMm0wQmcrS2kyc055czh2ZERZL016Tno5cWNlYk10dE5xMlpUVGFIZjRjOXh0bnptenZmMVBRT0JkVHpUcGpNZFppbmNjUlcrTTZIMmhFd2ZYRmd1dW1aV2tzaTY2akhUdTZybHYzWlBrQWlqanJ4em5rbTI4aWpwL2hPNHRiTFpEaktjRTdsRlI0cWRhZW1QZ1hCQ1dSS2J3aHBnZWs2b3dQSU5hZUpIVjFpVDBaNDdzVzZ6bzZTMnlQRXdFbEpTcEV2NU4zSHVGamExdHY0VSszQjZMM1hHMmNCMlB0alhzb2JNeXZXUS9mM0phN0lvVVpnQnFTQlRLWlRDYnpzbVJSazhsa01sc0lJVmwvS3kvU3JKY1lBTkQ3SDdacUZzL0hMbThvbmUxaG10ditsKzJLelBvNDFvSmpVOUJzcHA5dFYyOWVKRHcrclVMMC9OOWJNSjlmY1hCNFoyZ2JDNkd2N2p5L2ovNXplN0ZnbmNjNlMyYzZXdU13Q0xxMnBmT0NsWFFzbGl0V25hRjJIdU04MWdlOHM0Tmk3T2U1Q0FGQlN0elRJNEt4TVJjc3RmZUpsT0RHemc2MDlicWVGZ0lzRzd3ekJFQUdvaUNWQWJxT1ZLWUIyK0hiR3RvRzN5eHh3ZEhKNlBtQmdKS2c4TEYxTG9EQUkrakZZYXJJOWRkL0NKTkkvM20vYmgwVC9aRFQvcDNwYVY3WWZNWjZkK0pUWDg5a01wbk1wNU5GVFNhVHlXd1J0a1RLT2dGTklMYlNxMFNmZGtZdlRNQTc4Qzdjc0VhOFNMaHNpNWhQcTlac2JyY3BuTFlGemVhMjIvdnU5N3NkSXJENVdDbkZZcm1nME1YR3RpVFBDamMrYy9Peit5cU50YkZLWTZ5bDZ3d2Rpclp0YVlPZ1ZvSzZzM1RHWWRQN1FqTDNENld1QUxJb1FFcEM4SVRGTlVpRnFFYnhHSHp5T0VrSnprV0owVC9uQVd2U3pKcDAzdUlCNC91RXNaQmlySDJjelJPOHd4TncxbU5GVEZIekNqd0JKY1VRc2h5dE1xbjZsWTV6TFd5R200YWJLWGdiR3o1M2Y5MTg3Y1lXUGdjNlp6S1p6TS9EcDhUZlpES1p6Qzh3L1lLZDJEVVVOdndQOGZXYmkzdm81VTE2OUlKa3NlMEt6ZWJ6Mjd4bytHYS9iUzhrUGkwVjdVV2hBcjJQcGhjcW01NmJ6ZGU2cnFOcEd0VEdhM1ZkNDUxanVWbzk5L2U1VWFueEFldGNFalVPNnh5V1FHY0RuYkYwem1Pc2lZTS9DVGdoRVVWQkVJSWdSZlN1ZUUvd0Rvb2lwcGVGbUlBY25JOC9VZ0VTb1RXaWJhUDNKampRT29wTElZRW9pQWdoRFE1TlZSUWg4WUQzWWNOZTQvRUV2T2pualZxYzgzam44VzRkL0RCY2cwSGt4cGEyK0x3bkFFb3JsRllJTnNUc3BuaE16WExEK2V2REpnSTNmdmYzV2lhVHlXUmVqbHlweVdReW1TMkVFRWdoOEJ2NUFOdFZsT0g3OUEwRGVGL1Y2VnZVeXJLa3FpcUVFR2l0QjQ5TDN6NjJHZDM4YVJXY1Qzdjhvb2puZnYrYmJXZmJvUUV2Q2hCUVNoR0F1bW53em5NMW4zTzlXSEI5ZmMzVmZJNVNpdVZ5U2R1MmFLM1JXZy96Y0VJSVdPOWlVcGlOWXNENUtGcThkUVFoc0tyQU5nMGVjSUNYRWpHYVJXSFExVEZZb1NvSnFrQ29Ba3dIVWlISEZjNlllTTdMQ29SRUZKcXdYRVZEUFI0cE5hRk4rL0FlT1IzSHVUWlNFTHlJcllUeks4VEJBYUdvb25YSFdrSlJvZC82QWp4OVJEQXRQamljVURFdVdrU3hWS29SWmFHUVFoSWJFbU5vUUY5cEdSTE9KTGpPb2tUZi9yZFZuUmtVOFl0YXl6YXFPVm5OWkRLWnpNOU5GaldaVENhelJmUnRrS2JYaC9XMzZjTUc4YlZBSCsrY1ZJem9QUk1CS2VUUWtyWFpHdFlqcFdReW1WRFg5WHEzTDZqa3ZDZzRZRHNjWU8xL1diZWliYjYzMzZZZnptbXRaYkZZTUovUHVicTZZcmxjL3Ivc3ZjdXZKRWwyNXZjZE0zZVBpUHZLek1xc1J6K0s3R2FUbUdhVDFWMmtOQUpHbU1WQVMyMGxRSXRaQ1FLa2pZU1poUVFCVzB4Wi9nQUFJQUJKUkVGVWtnYlFjaFlDQkdHMDE5K2huYVJaYUNHaHUwZ0tNeHlKemVvSHU2dXJLbC8zNXIwM0h1NW1Sd3Q3dWtmRXpjeXE3c3E0ZGI4Zm1YVWpQTnpOemQzTlR2dG41OWd4WEY5Zm8rMWFESDJQSC8vNHgzang0Z1dHWVVEWHRaak41dmlYLy9ML2dJakpRbTJ4V0dDeFdHQTJuNlB0T2pUTkRKSlNLdHNtaUljK1pEUHo2eDYrMzBCUFR3RTEwSDZBSDlad1R6K0RidGJRdGdXNmVaak12OW1FdVNtMkNabkxqaGRBMjBIYUdYQjJESmwzY0wvNGRRZzNzeDM4b29GOStCRG01QXo2OUNtd09JWThmQnZOZSsvQS9jM1BJS0lZbmp4QmUzb004NTAvZ0Q1K0RMZGVZLzN6anpGNzhCRG11MzhQdUhnRy8vZ1RHTi9BdzBHaE1EWjRkbGJySHRZSXJKUmd3L1RjSmFhUEZsR2NuSnpnNk9SMDUveXBrQjQ3NW9NVFpKOU5TQmlnMVlvMUNPS002b1lRUWw0YmlocENDSmtTdzRWVVV1aFhEQ25TK0xvWjU1bGtWS3ZCZVFGRTREVUltN1NvWmlnMjdOUTBEVmFyRlZRVnM5a002L1Y2NzRUK1hlRnBkVmEwOUgyYUdHQjYzREFNZVBMa0NaNCtmWXFuVDUvaTJiTm51TDYrRHRuSEtuN3YvZmZ4bTA4L0JRRE1aak9jbloxaDZQdVJLSUpJeVBTMVhtTzU2U0hHd2pZTmpzL3VvZWxtQUR6VXh3eGk2b0d6VThnQXdIbm9pMHRvdjRMYnJPRk5BNTB0d3ZveXhrS2RCMkNBV1FkWUEyMDd5R0lPZWZRSWNyU0F2UE1JMG5VQUhIQjZDbEVQOUVNSVlidi9FSGorSERpN0IzdDBCUFB1VzNDZlBZV3VsaER2TWZ6eTc5QStlQWk1ZHdvOWY0YmgyV1BvK1dOMDgyTzA5OThDdnZGdDZNVno2UElTS2g2d0JwdCtnODYyd2V1alFieUlSQW1pSGliSVZ3REFZbkVFSTZiTTU2bFRjeU8wblNLSVlqc0JncEJEakFXbnc0WVFRcjR3RkRXRUVMSUhRZlRheE84NTVFeFJ4dXp6RzJnVUpSb25seHVEOVhxTjFXbzF5a29tSWhpR1lTUm0ycmJGTUF4NzU5MU1ROVNtKzAxVFBOZVowbFFWRnhjWCtPdS8vbXVjbjUvblk1dW13ZjM3OTBlQ1MwUndmSEtDZCtQM3RtMUQ0Z1B2WVV3UU5CTFRXWXUxRUdzQnNVR1FHSXZCZWVoNkE2Y0k4MStPV2xoWXdEbTQ1MCtENTZidlEzM25DMEM2dUZpbVFKMkhMQmFReHNLTGhGQzAyUXc0UGdMKzNoL0FmUE05V1BVWWZ2cExvSnRENWhiU05zRDFGWEMxZ2l3VzBOTlQrR2ZQSUc4L3d1Yi8rZ25rOUFUd0F6QTR3QTF3ejU3QVhIVXdKeWVBTWZDckpkelZCZlQ2QWwwM2czbnJJZVRrR0daOWpjMkxDM1JOQ3pVU2haOFBJV2h4YmczZ3duT09hL0U4ZjM2T0IvZnZvMTdMSmowZmdabUlYcFFVejNsekNTdWtxaUdFa05lSG9vWVFRcmFRa0lGcjhORnJrMFRHZUlXUlJNbUNsUlkwRVJocjBiUk5sUldyZUdyU1FwWEh4OGU0dXJxQ01TR3NhNzFlajJ1eEkvVnpMV3hxcGdrQ2txZ1poZ0hMNVJMeitSeE5ZNkdLN0hVSnljZE1GajlCZkFIMzd0MExpMEVHOTFRc3E2U3lWZ2dnQnNaYWlKZzRqOGpEaUFYYUZtcGJ3RmpvYWdtOXZJVGZiQUFOSWtDNkdkUXAwRFlBTEtSM1VQV3czLzRtNU1FRDZPUEhnSE1RWTZGdEMzbjBGdEMxOEwvNUhQb0gzMEwvK0VudzBJZ0ptY0lHRnpLYjlSdmcrQVQ2NURPNHp6NkhPVGtEcmk2QnRnUDhDakJOV0tpejM4Q2ZuME1XYzNUM0gwQ3ZyNkRySlliTkN2TDViMkNQanREUE9yUnZ2d3U5dXNUNnhYTVlDWjZVcEdjRUFpTVdiejk2aUtQRkVUNy8vRk84dUhpQnBtbHlnb00wcjJyVVNMTFNLUUxaVkcxR3E3azNoQkJDWGcrS0drSUltVkMvaklwSUNHOGFYSjRiQVl3VEJSaVluQ1FnL0FZWUViejl6anRZYmRiWkMrS2N5OEprR0FaY1hWMWhzVmhndFZxaGFiYk5jUkl2eWRNem44K3pWNmNPRzl2bjRVbmYwL3lkSkY2eTF3aGppV1pEN21Lb2FxNnJhaTJZd25XMGpZVnQyakFKMzFxb2hMazAyczR3TkMzYzFUV0dUUTkxRGg1RG1DTmlHNFNWTVFFN2F6SDBRN2luallFY253R21oZjdtVThoYjl5RHJBVG9Na1BrTTh0N2JFQVhNbi80aDlOUEhrQ0d1V3pNTTBDWjZlZndBZi80VWN1OEJjUDQwaEt3NUIvU3JjRjc0NEdIeEh0cXZBV2p3MHFpSFBUMkRXZ09zbGxEeDZGZFgwUFUxbXFNVERBOGVRT1lkL0l0em9OL0FTSnhib3g3emJvWjMzdjBHMnRiaTVPUUUvODlmL1JWY1RNZHNSSEpFWXI2L2UzUktrTXBsQWRHVVhZMFFRc2pyUVZGRENDRVROTGhYZ2hESlFpQUtodmltbWhNRUFOR0ZVZmFKT1FNd0RFTU9CV3ZiRmszVFlMUFpqT2JFYkRhYmthQ3A1MlBVMjR3eGNNNWhzOWxnUHA5bm9UR2F1eEgzUzJWNzcvT2NucE9UazFGNVNlQnNYZnRrUGdqaUJQa1NRbGRTVnFzSW5Cb01xdGdvMEc4MjJGeGRZVE00OUY3UmU4WFF0T2dIQ1ZuUDJoYmF6ZUNmWDRSNzExakl5U25zNy84ZWhyLzlHUEwySXpSLy9IME1QLzVMNkd3QjgrMXZBTGFGcm50SVA4QS91d3daMEl3TnFaOVRYVlNneTJ1WVI5OElDUWNXQzZqM2tMNEhObXZvV3crQllZQnRXL2dubjBQN3NFQ25HM3JnOGdLeU9JSzJMZnl3aGxGRjF6WllycTVoK3lYYWsyUFk5NytGNW5xRnpnMVlQM3NHNDRFQmlzRjd0R2l4NmZ2Z21Xc3NFTVBSRU9mU2lFeWxZd2xEckc0NlZPSVNuL1RVRUVMSUY0S2loaEJDSmtnOXhxNGE1MUVBUmd4OFRPbWJYenRUS0pFVUw0a0M4S3A0L1BneGprNk9jeWhZMjdhWXorZTR2cjdlbVJRZ0Y3bEhiQmhqOHR5YlhRdHIxbUlsZlhmT2JZbWtsTVk1ZmE2M0F4Z0pHQUR3NmtPWW1RTHFQWndxQm9RMVh3YmZveDhjZXVld0dUdzJMdnpycmNGd2VvTFZ4UlhXRUd6YUJ2MjZSMys1REVJUmdCNmZ3RHNIOXpmL0g4enhLWEI4alBYLy9SSFVLK1RJQW1mSHdQa0YvT05uMkh6OGR5R2Q4dklhWWl5a2FZTW9hbXhZak5NWTZPb0tPcHRCejg5aGpvL0RmUk1EWFM0aFJ3dW9kNUNqRTJDMWdoOTZRQWVJRytDVzE1RFpET2JvQkRyMDZPSGhyWUY0aCtIOEJXUzlobHZNY1dVdDVPd2UvUGs1L0xySEwzNzFLeHpOWm5qMjlBbWF0b1Z6QXdRZXZtNGZFNEV5ZmV4NVNSdFV5UjEyUEg5Q0NDRTNRMUZEQ0NFVDRrd1NqTEtlU2Nqa0pTR2Y4MWJxWGlBS0N4KzhQQjZBRzl4b243N3YwVFJORGptYnBtRGVKVlRxWTd1dXcvMzc5N0ZjTHJleW5PMUtKVnpYcTA1VVVHK2JKaVFJWVhKRG5FT1RWbWRSS09LQ255WXNWRG40VVBmQkt3WS9ZUENLM25rTVRqSEFvTGN0VmsvTzRlZEhHR1lkM1BrNWhuNkFWOENMQVk2UFF3WTVyNEFIOFBBUjNOTm44SnNCY2p3SDNuc0lzMXhCZXdjRGhWOHVvZWNYME5aQ1pndEFWMEJ6R2hiY0ZJWHhBci9jd0RRdDREMzhjZzJaZFVFMExGZlE5UVo2dElBZGZKelBvekNEZ3lLSU5iZFp3NmlEUFRvQzFtdDRyeEN2TUViUVFMQis5anlJd2ROajJIZmZnMy82QkJmTEpTNHZyL0RnM2htZVBYMkN4YXdOYzdBa0xiNHExVjh0cTlUc1hKcEdZV0o4SS8wMGhCRHkrbERVRUVMSWhQRE9hY0tFOUNoaTRnejU4cDVhVGZhV0dINVdoMjROd3dBeDQyTlVGY3ZsRW0zYndsb0w1MXpldm1zdVRDNDdmcis4dk1Rd0RQbTRldDlwT0ZyYXZrdmMxRWtIRXROdDZoVXFIajVXUHRYT0R3cnZneWZLcXc4TGJYckY0RU0rc01GSUVEYnJIcjd0c0JrR0RGZlhZYjZKQUdvdE1KdUgreFV6cGNFSzNDOS9EalFkekt3RGpoYVErUXgrT2NBOWZnSzV2SVFPQStBOURKcVE3dG1IREdRd0JpSVd6Zy9BNmhKNmNocFNRYnNCYUdiaGZQTVoxRGxnczRackJPS2FzTGpxMFJ6Tk54NEM2d0grVjUrRWhVUFhhL1R6ZVJDdzZ6VWdpdXRsbUJkbG5BT2VYMENiYTVoWkI5dDFhQVc0WEsvUWRYTlkyK2EyRU1STi9aUmlPRnBNT0tGSnZFaWVVYk05WDRzUVFzZ3JZMTYrQ3lHRTNDMWkwTlVvY2lpL2VJNVc0a3hoYXBOVVZ6bERsb2xwbjhlaVpSaUdrZkNvdlMzN3hFMzlmZCsvNmU4M2ZkLzNPYTB0NDZGd01leXViQi92NHpTRm9BRk93Ny9CQTROdDRCb0wxdzhZMXBzd3YwY1Z2dTJnUnlmd2c4T3dYSWRRdVhSL0lGQmo0STJCUG5vTGZ0bkRYVndDL1FiZUszU3pDZk5VUktCREh4Ym9oQWxyQW5rZnZnOTlTQWZkTkdFT2p3RGVXdWhpQVQwNURndDJkaDJ3bUFPTE9aeXhjSStmUTFzRFBUME9IcHZld2ExV2NHTGdUMC9oNTR0UXA5azh6THZ4SG42emdiKzZRcXNldlhQbzNua0hycHZEaTBMOGp1Z3g5WEZSMWhMU0p6bTdYTlhtaElLR0VFSytLUFRVRUVMSWhKU2R1VTZTcktvUUU4TEwwbXRuRGxPcjBqYW4vNG9SZE4wTVRkT01QREpBbUxNeUZSVDFYMkRiYzFMWFk3clE1cTdNWjlQZnBxRm11OG9lbjBPaVhBdi85VkI0TGZPRnZBK2l4MEhnUmVEVXc0bkF0dzBVQ3JlTVlnYUFoMEFiQTIwNnVQVUtmbkE1RGJZWUJORWdCc1pZNE1GOTRONHA4UGx6bUxOVDZJc1h3REFBMWdKSHgxRHZZT1lMd0RtZ2JZSkh4cGpvRVl1eGNiTUZzRjZGMExhWVZoc21wS0ZXTVVCbjRGZGgzUmsvS0liZlBJV2RkL0NOQ1hOc2ZGZzN4MEdoUjRzZ21wWkxlTzlDcW12MWFHMkw1ZFUxakFLKzZlQ05RSm9PUHV1VzhiTUVpbURadnVzSzFHdlpVTmNRUXNoclExRkRDQ0U3U0ZGakhnaWhVdEE0dHdhN0ozSlhJV2JKZTdOY0xuRjhGcktPcGZDd1hkNllldnMwZEd4di9TYWhaYmthZTdhVnVtMlhNZDB2WEg5OEJZL0hlQVNoa3p3NFNheDRSQytOR1BoRzREWURYRC9BUjhHam92QnRDMitiNEdHcDVobDVLMERUQUthRk5BMXc3d1RtdTkrQ1g2M0RISmhmZndwZEw0T253eXV3MlVCbUxieHpZZUhQdG9YTTVvQno4SmVYb1VaREQ4em1rSzRMR2RCc0J6Z1hJc0s2RnJwYWhZakN4a0M5UUpzV2FCcm85UlZjMTBINm1BekJlNkJYREtzMTBIVFFZd3U3WGtLSEh0WUsxbjI0bHE2eDZEZHJTTjlER3hQblhGVU40aVhJZEwvVXhnZ2hoTHdXRkRXRUVESkJSQ0FxbFhoSitkRFNKRzRaWlR0TFVXaXFhVm85UW9wZjIySjV0Y1M5KzJlNHZMb0tJVkl4WEtyK0p3Z3YwcW9PMExEbVM2NUhPbnVjcStHc2cvYytaelVEUWxhMnNFdFo3MlIwTFpQeWdwZ3hlVEhOYVJJQlFFS29XWFdkd1VzandVTWpZVjdOb0VDdmdETmhzcjFmYlVLR05FZ1VJaDUyTmd0aFgrdDErQTRKSGhBQklCWlFDWUptUG9kOWRCOEdDdmZrT1hDMWhJb0RUby9nWDF4QjFVSDhBRkVMREQxZ0xXeGp3OW96b2hpR1BpUmMyS3doOHhuUWR0RHJ5N0FBcDRUbklYWU9BTkRWTlV6WGhVVTcxMHQwRDc4Tk9UdUIvL25Ic0xNV29ncnJCb2lMODJKVUlWMExPVG1GV2Erd1dWN0JLTkIySFJvanVIenhBc1o3RERaNVkyUTYvYW9PUElzYjY3VFBHQW1oTGFGRENDSGtwVkRVRUVMSUZsR2g1RVZwb3ZjamJrcnpRUExlYVNJK2tNT3FscXMxYkdQUWRCM09MMTVnUHB0aHN3NExacXBUT0hpb0F3WTRlUEh3SG5BdWlvRWNyb1M0NWsxOHlaVWdIS3kxY0lPUElrc0F1TEtmQkZtVkJVNDZVQ1l2eXpKNXlSNWZBWURnbFltcUpnaXRtS2dzZUdvMEpCRVFBMUdGNlIxYURSUGhHMVhNRkZEVHdMc2VidWhqMko1QVZmSWJ2b3FHekdVdWlKMW0vUUw2OFhQNHF5WDhPaXlTYWFURjBGOEZkNUFhbUZVUEZZV1JIdTNHWW5qNkhPN3lFanIwb1M1K0JlTlhBQUMvWGlMRnVJa0J6SEFkUXQ4MmE4aXdoQmdiUXR0KzlUSGFkOStGYXl5d3VvYXhCaDR1aUp0K2dDcGdYQS9qV3BqR0F0ME1WajNFTytnd3dCZ0xBV0RGSWlpNDFEQ0tsRkhCeFBPV2hHUnBja0hjQkVGSkNDSGs5YUNvSVlTUUNabzhJekh4R2FKbm9ab2xrVDAzRUEzZW1maitMeXFBTVpndFp2aWpQL3Y3d1NPU1UwT244a3ZhM2pCSkhzWGJzNnRDbFZkSU5XWXdReDJ1bGliMG82Ui95WE44eHA2QjdZdXRad2dodkpUWGI5cWg5aWduU0tGcDA3Q3BLRkx5OTdKNFo4aFVCaFRYVUgzQndXc0VHMUl6U3lmUVpnNzFzNXc5VHM4V01Vc1l3cjRTTGxTTWd6dzhobit3cU81VjJrK2d1QmZLVDdPZmttZWtxa042TEtvZThwMXYxTGU4V3FzbmlsYXgyU01HOVZtSWhJaERoYlVTVW1Gbk1Wek9VZjhkSlFPSVpTUkJRemxEQ0NGZkRJb2FRZ2laSU5tTFVXMkxmMnNCTW80ZGlodkVRR0RRdERPYzN1K0NsbERKM3AzOFNoc0ZTY29BbHQ2T1ZmTlo0dnlZU1FJQWpOTXVwNjBTUTU2QzBFRzFQNkxtcWIxSjlieWJFbEtueWN0UTFVWGlpM25LK3BiQ3NiS29HZW1mNmN0NnJLZVc2eWtIcFVDdFdPZkttMVRPbFR4V3BlNVptRlJpVFl6SmF3Z1prZm9VNDFDOGRMeWs4OVkvVnlJMlYzTVNDQmJUTDA4T3lXRjZwYTR5TGorS3VSeVlOaEc0NmJPSjE3TkgyaEpDQ0xrQnBuUW1oSkFKK2FXMXltaVc1cDVJZmtGTm5wTXlZMEpTcUZZNlNzT3J2NDlpb2J3Z2h4ZGI1MTAxOHA5ZS9Nc0xlMXJMSkhzOFJHUDJyZVRoaVBXVkpKVTA2cEdTZ2hsSkZHbDlYU25GY1BHK0pFOUcrRG0rbUdmZDRQUDV0TDYrZEk5U1BaSHFWdDIrbmUvbk1Yd3ZKMGN3OVU4bDhpL2VOTWxpb3I2RFdnbThjdTlTbWVtOHljOGs5WEZKUE9aSXVHcWZySW1LWnlYY0N3bUNwNXBIbFQwdzhmcE5yZkRpY3d6TnBiNzV4Yk5UeWtxMWlGS1I0V2VFRVBMYVVOUVFRc2lVSkZwMlpRTkxMK1NSOFl0MmlDT1M2dTFZVStoWmxoMWFlVlRHbm9pa0FlcnNWMXI5RGlSUkVlYTBaSy9SbENxTXFTd1F1dU1pVVh0UHFpdWF2b0JEZHV4WDcxOHlkb1VFQkVVTzFQdWwrbyszSlI5VE90ZkUwNVJFaW95UDJuRXArV01ST3J0VTFWUWN4UktyZVV6VFp4QWYzeWpwUXBGQ3FFUkpmVUFJazB2ZXIzRWk4Q1JVMDcrME9kVmgzNzBtaEJDeUQ0YWZFVUxJaEN3V3FuZExJeWF2VVpPbWhnQlZhQlZDMnVQdEYva1NiaVFTMGlMWFAwM09XaDFxa0ZOSngvMVRHRnQ1K2EybTBGUm5sRGpaUElkaWxVQ3ZlRzNKTTFUWE5wUmdqRlNPZ2pycm02UWJVUjFiK1d5cTRtcVB4NmlVcEUzRzcvZTVUcEpDc1lyeks4eFJ5dGZrSURDeENqcDZFREk2ZWZKYXBXMGxQQzlkZmwyTmtxWmJxa3hrTjFHNWthQ2pSem1TY3pMZWR5eDZLbkZUc1Zlb0VrSUl1UkdLR2tJSW1hQkdNRmpCSUFJVkU4TzRGQm95Q0NQTmpFbHpRZEs4Q0s5aEZYdUROR2ZGd0dlZml1VFFLQzlGaXZoS3pIanZjNmlaVjRXS0dYc3BWUEwrNmFXK2xoZUNFRG9tSnFWa0JpQTZldU5PZ2lYVnljZnRjV1A1N0RYV0l6a2VRcGF6a3QwcnpNRUpBcU1PN2txL2h2dGlxblZ6VktPMHlQV3U5NjQvVldGWlNUUnE5QUxGZXFaVG1xdytOZnBnaXNpTUNnOGxXWURBVk00VjBSUWlKa1cyaVlaYkZzUE5VaFVFaUNJeG5pdUZ4TlhWRFdkQWxlQXQ3bXUycmpLM2dDamNSQUFMd0puZDZ4Z1JRZ2k1R1lvYVFnaVpzSDU0aHMrYmI2TlhoMTQ5SkltSktEYUE4UHJ1dEE0TUM2L1ZIcHJYbVVuelBsSWtteUJrSnZaU2FRZFVvaU81Z2VLYnNoK3BqRjFNUTducW11eWF6cEplK01kbEdpRFBGVXI3MWY0bklEa3lhdlVUeFl6NGtXNGFYVWVVQ2hybjhDUWhVaS92RTlKbGwvVmdjcElDcE1WRjYrc3AzeUcxQUpJc2RMS2pKdXNocmVZc0NVd1NSc21iRTJ0U3k2dXhiNlhJcEpRSElRa2pDNEdGd3NUckRXR0JVV2lsK3FqQ3htMHFVWFNLd0tJSUgwVVFOQmJBOFh3QjdkcXRKMGNJSWVSbUtHb0lJV1RDSHgyZDRiM1pBdDdIV0NoRmVORk93LytUTldvRUtReHRoNVNJSS85QTVjZW9YcnFURnlDRmVDbDBra1JzdHp6SlNxbXFJbUlLWkptSXJWS1g1TFVvOVNtZUJxa3JzeU15clp5dnpBRWF6NGNaWlR2TDl5cWR0aVJMeU5uQ0p1bWtkMHE0SEVFbVdRRG1La3E2VnFuRW9COFhGRDA4R3A5ZkZoTHgvSkxyRWp3eFd0MkdrUWVzOGppbCsxQ2l5S3IyTVBZMUlhZVkxdkFmclVwT2dpcGhCT2lhQmd2RC8ya21oSkRYaFphVEVFSW10R0p3WWxya0tmbnBwVDY5Z0tyUDcrUGhKYmg0RGthaFErbUZkMmNJV0RoR1l6aGJ5aXhXM3BhQjhTditSQUJVNmJ0RXF0azgxZHQ0U25ZUXFsRzlxZGR2L0FDU2lxb3ZVK28zZWlBS1BJUzFZMUN0dFZLbkVadFdPNnVJa0haWjQvNzU4azA1YUpRSWJGUkRSYVhXUmljUUlIcHpVamhnK0I2bkkxWDFqVjZsNUxXSlIwdk0zMXh1U1h3T1VzcXVVVlJQUVl1QWtVcUZlcUIrQlBuVHFLanNMU29iVXgwYXNUY2taU0NFRUxJUFpqOGpoSkJkbEtIMjRnU0FWaS94V1NGZ2xHNDRiYzZ6MGFYRVhSVlZFZjZxWUZvS3FqMTNWS1pVWWJSOStoSzhvNXdzYnRKaGZsd3VnSkltV3FlbnJPN0I1RXhWU0pxcEw2ODZlUlo3VlhLQy9hL3RPMzFNMDZzWmJhdlRXVzhKd2VpRkVnbWhaMkVWSWNtcHMzZmQ1MTJDWnV1c01oWXoweHBXU2E0blQ2Tk9XYUNUZitQL0VrSUllWFhvcVNHRWtKdElvVmxiK0x5OW1zOCtjcktNNTN1SEVmdmdNWWplbGhTYlZRbWlzcWhrZXYwZGg2elZDMEtHdE5DeEhxTnpqV0tqeXRacVFuLzlXNWpUVWtMS0VIMVVNaXAzK3g2a2RXbVNUTkhxY2tiZUtBZ0FBNFdIWkcrSmprdXF2REE1L1VIZUxZYXVwUW45dGVDcXNzK1ZoQXlvNWdqdEVGSDVIdW9yZTBYRzg0QW1KYWJ6Q0VyZEozY3E3VGhhazZkVXB4UURZSlJQbWhCQ3lDdEJVVU1JSVZQU1dqT2psK2YwVXIwOWlxNWF2OGltYkdoeHhza28wbXVTL2xja1RoeVBLUVg4MkVOUVh0ZFJ4WU1WTDhwWVROWEhqWTZzcnF0OFVCMkhST1ZFQUpVUVVFRklmd2JrbC9GMGJXVzNJaEIwcE9TUzROTnhIVFVXTERHa2JPVGJDRm5ieWx0K3VkZGlwSXJNaTNPUEpyb2k1QlNyNXU1c0NSWWRQUUd6UjlDTTVnWUJFK0dqSlVSdjRyRXIxejF0STJtYmlkYytGWldJMmRUR3o1RVFRc2lydy9BelFnaDVSWXFnMGNuM1NCVnV0ZTBCMkRXQ24wb3A4MVZ5SUZJT2Iwb3YxbHFsSVI1Vlk0c2tNcERtNkl6QzFLcFV4Q2xzcS9wbFg5eloxV3FEd1huMEN2eDYwMlBkTzBBVm4vc0I1OTZWT3pJNlpSMXU1ZE5GeFFwT1E5SEN1ZXNRc3B0QzFNYlNyM2hvOHZXTmprLzFNSzhVMkpVWC9LeSsxK1ZzZThiMk1SVTh1OHVmL1BvcUJSTkNDSmxBVVVNSUlYdVl6bmdvWVU5RkhJU3ZzdnNOUEwrOGo4c2NmY2taekdweE1UNURwVCtDOTJRODZ6d1VwU21CZEZySnB2WWkxTzZpSXFLSzl0QWREb1p3bkNxZ01QanhYLzFyWEp4ZjRPZkRHdi9qMy8wVS8rcHZQOFp6QVAvaXhhZjQxNXNyT1BYd3ZseWhWNFgzQ25VZTZoWGVBODU3cVBveXYwWTlvQjVGSElZd3Rmb1N3K2VKU3luOXB1V3ZKS0dUNSs2VWU1cDhUTWtiTk5KNUwySHNPZk9UWDVOWW0yNnJQMWZDTk82L0x6aXRIRXRoUXdnaHJ3dkR6d2doWkVyOWpwMml2V1F5dnlYUG9haWpwR28zeWszbGo4UFY4b3IzZWFHVnNEMjkwSSs4QmhoN0RvSmpZeHp5VlNwV3pUUFpjWkZsWWN5NHM5VHBxV1A1RXRhWjZUY3JyUHNlZi9Oa2hXRXVrRWNQOE0rZi93cmZNOERpazJmNHllVW44S3A0LzkxSHVMaGFvdTgzV0M1WCtPTS8raDUrOGV0UDBmYzlubDljNE4xM0htSTI2L0QrTjk3Rko1ODl4WHNQejlBMWJjNm5JTkhiSTNVWUhDcHBKako2NVRjb2k1K205Tm5wbnRWSkRNYStuejBpZEVJNlB2OTloWU9ta1hOMURmS1RrSEZKR2crb0l3d0pJWVM4SGhRMWhCQXlSYVpmdFhoSlJ1aFl4MmpSTzZQQ2RvUWFUV2ZuYUwxdmZqSGVkZHpMM25uVHdlay91K2QzRkRFbVZhSGpsL2lTeWpyODk1UFBQc2V2Tnk4dy85NDM4SC9LQmovc0d2ejc3WDM4WnZnVmprN211RGcveDJMVzR0ZWZmSUx2LytGM1lJMkJFMERkR24vNCs5L0VUMys2d3ZMeUV1dHJ3VjgrZlE1ckxkNTk2M1RydnBvOU9peXRFeFNxVytxVnI2enlxa3dGU1Nta2lJaWQ2ZHkrTUx1ZVNoRXlPYXh1bE5oZ1Z5azNoYVlSUWdqWkIwVU5JWVRzUUNzOVVGNmZxNWlvRytlejdQaTVXckN4Zm9tWEVsTzJQVlZqTXVvZjhMR283U0FteGRRak1mWXVsTVV5ZGZ1YUtqR2sxZEhwNUcxajhlNmorL2lISisvaXVTN3hIeHkvaGZ1bWhYVWhsOERUcXcxVVpsajJIcjN6K0RkLzl3VFdXUHpCTngvaThjVTFWcjk4RExGSE9Hb1ZSL01HWGRmZ041OCtRWnAvbEJZeExXRnptaE1oWkFHNFI0ZUlqTDBneVV1VHhFRlllTE1TT2FQbnVzZHBrNXcvbzhpM2FiYTA2WkVwdTkydTRzYmVudDJDSnA2UTY5UVFRc2hyUTh0SkNDRVQvdktqdjlDTlY2ajZzdWdrS25FemVTUFY2VnR5dlc4K1JJdUcwUEh2MittQ01YcmpEbk5RdHV1NWxhaGcrcGErZGI3eGp1SDl2djV4cXFyaVBCSUZyaTh2ME0yUElFMkRjMTNqdnN4eXVOUjZ0Y1JtdllLS1lEYWJ3N3NCUTk4REFod2RuV0M1dkk1WjNvQzJtOEVZZzY2ZFlUT3MwVFFOakxFNUcxc1FNZlZhTGxWZHFvVXprMHdZLzQ5WTdhbUpZaVpmWi9vOWlVdWZ4Y08yTkFsYnpWYnE2VjNVSzMwbTBWTUpwejNuR0ZjNzdhT3cxdUxrK0JRLytKUHY4MytmQ1NIa05hQ25oaEJDSm9neGdCdUtaeVZ0cno2UFo3bnMyQ0g5T3BsbVU5YWVHZmxEcWdPQXRFWk1EcE9hVm1BcWZLcGo4dlpjYUgyK3NTZ0k3K0lHTjcyNFM1enpjM1I2TDVmeGxwbVB6ak9mSDJHK09CclB6NGs3Q0FTbloyZGpEMFowVHJWdGw0UEo2c1FBK1Q4NnViZDdmQ3RwM3RBK0ZSRFd0b2tDY2xkWTI3VEVmQnUxL25vRFVwNlpGaEdUbng5UVRiWUJKbE9uVUNkSzBISFRJSVFROG9vdyt4a2hoRXp3YnFqZS8zZThMTXZMWDNUcjMwdG8xSzczMVplL01sZlRYWFlmVTJ1VkhkRlJvMDA3RHMyYnROcFFlemZpdWowaWRhcHF5V3VyaFBzaEpYSnNXdjhZTmlaVlJTWDlkN0xPeTFpdnBaeG1wbFJJNjNUTk1xbWo1SHFWelNYaFFyN2VrVXVzbkU4eDlnL3ArTWZKL3BMMy96SWFKSVhWN1ZETGhCQkNYZ042YWdnaFpJSldDMmRLakYvYW1zQWRoWTJvNUNUS296SnVHdVdQTC9pVGRTckx6NlBSZmlucjFWUVJiT0YzMmZiZWhBS3E0K1A1UnU2QlBUV3JGTVhJNTVMcWs1MG5SY3prZC9HZDgwMG1pMlRXd2lZV2tCYWVUQ2NOODJQQ1B2WGltUkoraEdvU0hpYU95cVZqUjc2cWZIOFVpTjZUS3J4Tkp0NlNkSzU0blhuL2RHWXA1WlVEdEg0UVcvY3ozL2Q0LytvSXYxMXRvcFoyVEJSQUNDR3ZEMFVOSVlSTXNHTGdrckRKNGlTKzhPNlluVkx2VjZqRHNPb1NkZ1ZSSmRFVXYwMFByWXJjSDJSVkg1VHFXbTJ2RGl2aXBLclBwRkxocUNwRWJpUll5czc1ZlQ2WHFSTnZqY0hXV2k1bDhreElLNTN1b2t6dldCMDRWNFJKVmdhamV5UUFmQkZDTzBXV1JvRVlkMG1pTlYxU0pRYnpNZlY5U3BuTEpLNGd0QlczVmwxZkxoU2xycnYyMWVuK0NtUDJQV05DQ0NIN1lQZ1pJWVJNbU0zbThONWpLZ2JHeU9SaldZeXpIc0IvMWRmVEVCYTFOUUZuRXBnMUtiSDJnRlF2NnpMNmFUdFBXaElRMDNmK1VlbVZXdGxLaTR6eGpLQTYwVUY2NGE4RHVjcDhtbnF1emJiMDJwWDYya0RMLzFEdHpBcVcvRE03THFqK0s3dnZ4SGpmdXN4MEMvWTh4V3J6OU1tTXZDNFk2OFZSRGFzRUFZZ2kyb2lCdFhaUFBRa2hoT3lEbmhwQ0NKbnc0TkZiV0gvU1k5Tzc0b1ZBK3VoUk1vYWwwQ1FkdmFBcmtFT2p5dnQ4L0sxYUh5VjVKcEtuUk9Pb2ZaQUVQcjhORzVpSkoyajdKVHpOTmFrRDMwSjlOZStTeEV4ZGo2MzAwQkxEM2Fxd3NKSFVpTW0rRENSNFJaS1lxdUs1UkR5Z0FoL1BIb29wNTVhcG9xbzhOK2tLVXFybk9rYXZubHNrNlpSMXF1emFqeVh4K2pSTjRrL1BKdDU3TFU4MEYrdERlVjdLUFN1WEpXUEhqU0RXclNSYWlFMEJ2dllBeGRUU1p2ck1VaHJxbkw1YUlHSXduODJ4V014QkNDSGs5YUNvSVlTUUNmZXY2Y2JTQUFBZ0FFbEVRVlR1MzRlQjRPTGlFczU3akgwS0tRU3BPcUFlaXQ4Uk5qYVNJOVg4a1ZSUUNXc0toWXlLS2FvZy96WVo3aTlmZDRVNFZhNlgzWkZTOWRsa2VzaFdVYmtXTXE2anlIU3ZkRTZkZkp2dU5ibGhTVWhvTGM4d1NnSzNGVDgzOGdxTlAvaFJHRnBWbDZvODFYcURBSldnUkNYc1JLdlBvOVBzZnVqcCtyWXkwNld3dW9sbnFtMWJuSjJkNHZUZTZYWjVoQkJDYnVSVkl5TUlJZVRPNEoxWFZRL25QRlNUcUJtOXVYOHg5czJyZUNtdmN0QllVZTBLR2Z2Q3lPaFBPc0ZFV01qbzloVEJNNjdUUy9UZmVBNUxMZjYrTUNNSk1xM1M3aFB2MlZxWEl2V1BXYWVXZVZoU1NjQ2J6MXZFanpFR2piVVFZMkE0c1lZUVFnZ2hoSkEzeGl6K0k0UVFRZ2doaEpEYng0OSs5S04vL3FNZi9laC9ldFAxSUlRUWNyZGc5ak5DQ0NHL1RmNHpZOHgvOHFZclFRZ2g1RzVCVVVNSUllUzN3Z2NmZlBBUGpESDNBQngvOE1FSC8rQk4xNGNRUXNqZGdhS0dFRUxJYndWanpIK0xPSWZlR1BQZnZPSHFFRUlJdVVOUTFCQkNDUGx0TUJPUlAwOWZST1RmQW5EMEJ1dERDQ0hrRGtGUlF3Z2g1RXZ6M252dmZRL0FvN0NJcEVCRUh2M2dCei80ODVjZVNBZ2hoUHdXb0tnaGhCRHlwWG40OE9FUFJhUk4zMFdrbmMxbS84NmJyQk1oaEpDN0EwVU5JWVNRTDAzVE5QOVVSS0NxMExqS3BIUHVQMzdEMVNLRUVISkhvS2doaEJEeVpSRVIrYmVuRzYyMWY0eVlPSUFRUWdqNVhVSlJRd2doNUV2eEozL3lKLy9FR0dPVGh3WUFWQlVpWWovNDRJUC8rZzFXalJCQ3lCMkJvb1lRUXNpWG91dTZmN3J2dDZacC9zbFhXUmRDQ0NGM0U0b2FRZ2doWDVodmYvdmJmd2pnOTJvdlRTSnVleS91UXdnaGhQek9vS2doaEJEeWhYbjA2TkYvaFdyZVRFcnBYSCtQK3hCQ0NDRy9NeWhxQ0NHRWZCbiswVTAvcWlxODkvL3VWMVVaUWdnaGR4T0tHa0lJSVYrSTczNzN1Nzh2SXU4bno4elVRNVArV211LzkvM3ZmLytETjFKSlFnZ2hkd0tLR2tJSUlWK0l0bTMvRU1EaUZYWmRkRjMzNTcvcitoQkNDTG03VU5RUVFnajVRc3puOC84U3lBa0JkcEorTThiOHAxOU5yUWdoaE54RktHb0lJWVI4SWF5MS85NnUwTE5FL1p1SS9QMnZ0SEtFRUVMdUZCUTFoQkJDWHBzZi92Q0gveUdBRHRndGFCTFZiKzBQZnZDRGYveTdyeGtoaEpDN1NQT21LMEFJSWVUMm9hb2ZxT3JUU2VqWnNURm1wcXBRMVRXQXEvcEhFV0d5QUVJSUliOFQ5Zyt2RVVJSUlhL0JqMzcwbzM5aGpQblBBY0I3L3ovL3hWLzh4WC94cHV0RUNDSGtic0R3TTBJSUlZUVFRc2l0aHFLR0VFSUlJWVFRY3F1aHFDR0VFRUlJSVlUY2FpaHFDQ0dFRUVJSUliY2FpaHBDQ0NHRUVFTElyWWFpaGhCQ0NDR0VFSEtyb2FnaGhCQkNDQ0dFM0dvb2FnZ2hoQkJDQ0NHM0dvb2FRZ2doaEJCQ3lLMkdvb1lRUWdnaGhCQnlxNkdvSVlRUVFnZ2hoTnhxS0dvSUlZUVFRZ2dodHhxS0drSUlJWVFRUXNpdGhxS0dFRUlJSVlRUWNxdWhxQ0dFRUVJSUlZVGNhaWhxQ0NHRUVFSUlJYmNhaWhwQ0NDR0VFRUxJcllhaWhoQkNDQ0dFRUhLcm9hZ2hoQkJDQ0NHRTNHb29hZ2doaEJCQ0NDRzNHb29hUWdnaGhCQkN5SzJHb29ZUVFnZ2hoQkJ5cTZHb0lZUVFRZ2doaE54cUtHb0lJWVFRUWdnaHQ1cm1UVmVBL1BiNTB6LzkwL2VicHZuZW02NEhJZVJ1b2FyZnFyNSs2OE1QUC94SGI2d3loQkN5QnhINStDYy8rY25QMzNROXlHOFhlZE1WSUw5ZFB2end3KytJeVA4aUl0OS8wM1VoaE53dHZQZW5JbkljdjE2THlNVWJyUkFoaE94QVZYK2hxdi9SUng5OTlMTTNYUmZ5MjRPZW1xOGYzeEdSNzZ2cXV3Q3VBQXh2dWtLRWtMdUJxa0pFNnUvek4xZ2RRZ2laMGdBNEFqQUg4QjBBRkRWZkl5aHF2cjVjcWVvL0EvRFJtNjRJSWVSdW9Lb2ZBdmp2VmJVQjhOK0I5b2NRY2xoOEtDTC9ESnhUL3JXRW91YnJ5d0RnbzQ4Kyt1aC9lOU1WSVlUY0RmN3N6LzVNUldTSk1BcjZrNS84NUNmLys1dXVFeUdFSkQ3ODhFT0l5SVplNUs4blZLcUVFRUlJSVlTUVd3MUZEU0dFRUVJSUllUldRMUZEQ0NHRUVFSUl1ZFZRMUJCQ0NDR0VFRUp1TlJRMWhCQkNDQ0dFa0ZzTlJRMGhoQkJDQ0NIa1ZrTlJRd2doaEJCQ0NMblZVTlFRUWdnaGhCQkNialVVTllRUVFnZ2hoSkJiRFVVTklZUVFRZ2doNUZaRFVVTUlJWVFRUWdpNTFWRFVFRUlJSVlRUVFtNDFGRFdFRUVJSUlZU1FXdzFGRFNHRUVFSUlJZVJXUTFGRENDR0VFRUlJdWRWUTFCQkNDQ0dFRUVKdU5SUTFoQkJDQ0NHRWtGc05SUTBoaEJCQ0NDSGtWa05SUXdnaGhCQkNDTG5WVU5RUVFnZ2hoQkJDYmpVVU5ZUVFRZ2doaEpCYkRVVU5JWVFRUWdnaDVGWkRVVU1JSVlRUVFnaTUxVkRVRUVJSUlZUVFRbTQxRkRXRUVFSUlJWVNRV3cxRkRTR0VFRUlJSWVSV1ExRkRDQ0dFRUVJSXVkVlExQkJDQ0NHRUVFSnVOUlExaEJCQ0NDR0VrRnNOUlEwaGhCQkNDQ0hrVmtOUlF3Z2hoQkJDQ0xuVlVOUVFRZ2doaEJCQ2JqVVVOWVFRUWdnaGhKQmJEVVVOSVlRUVFnZ2g1RlpEVVVNSUlZUVFRZ2k1MVZEVUVFSUlJWVFRUW00MUZEV0VFRUlJSVlTUVd3MUZEU0dFRUVJSUllUldRMUZEQ0NHRUVFSUl1ZFZRMUJCQ0NDR0VFRUp1TlJRMWhCQkNDQ0dFa0ZzTlJRMGhoQkJDQ0NIa1ZrTlJRd2doaEJCQ0NMblZORys2QXVTM3pzOVU5WDlBZUxZL2U5T1ZJWVRjS1doL0NDR0hERzBVSVlRUVFnZ2hoSkREUk41MEJmWXhESVAybXdIOU1BRFF2RDE5bWxaY1ZjZmZJVkJvM0U4ZzhBaTd5T1FZRGRzVWdDZ1VnQ29nay9JOEFJSEd2Nk1xVlJYVGFyTUFxUXpkc1d1MXQyZzZnOGwxMHZxYVZBRUo1YVZmMVN0VUZTSW1YS2RXWjYvcW9tbURDalR0RTYrdjFGYWcxWGROdDBRVmtxOGFnQXFnZnV1U2N2V3FYNlQ2THliN1FpVFdxYjRmZFltUy9qOGVZUEwxQ01LeElvQlhRQ1NkUXlmbmxIaWVXTGJFK3l6STIxVWxmbFRBSzlRTjhLN0h2ZnYzOGZEdFIraG0zY0gyRC9LN2hmYUg5b2YyaHh3eXRGRzBVYlJSMnh4cytObjU4d3M4UDcrRTh5NDAzT3JlWjNUN28rUUhHN2ZIMWllNS84UTk4NGJ3dTVZQ1NrTlN6Yzk4MG45Um1sbnBkSnBhYnRXNXhrVnEvUDkwQW9uMTFORmxoY0xTaWJmUGxWdHp0aTZsQTZSclZ4bFh1bnlOWmt3MEZ5SDUrcWZsancxT01ZQmxuM3dHVlhqdllVUWdScENmZ01yMDZrbzVLcFBPcXFQL2hyc2oyWEJKN21qcEdZNUxUZWVyRzRaWHJUcjFmaVNXM3pRdExpNlhzTzM1UzQ4aFgxOW9mMmgvYUgvSUlVTWJSUnRGRzdYTndZcWF6ejc3SElOM3NlMkhCeXp4T2ZpcTRhZ0NxajQzMXRMV3lrTXVDanVxYWsyZE9qeE1IOVYyM2NtQ2phaVZmTlh4OGtqQldQZW1laXFTMEMyTkRmbllNSTR4VXRDeEUyZEZuUCtra24zOEducElzbCtwdWFjQkQ0azExdHpZcXo1dHFpOUY0aU1jTmI1U1ZZR0pSaWZkZjBnNlVhemVqajVRaitxazYwL3l2KzcvOWNoQk1XU3BncWxHRlZJNmZYcWVwZlBtWGZMMk5Eb3pQZ2QyZE54aTJ0TSszZzJBZWx4ZUhtelhJRjhCdEQ5MXliUS90RC9rMEtDTnFrdW1qYUtOQ2h4bXJRQmNYMTFpdHBqRHU5UUFBNlVEUk5kaXZ1R2xvV3RWanZjK2Z5NE5LdThLZUY4YURUQnlxYnJ5UFBNZVl4ZXU3dG1lZmtvZE9IV0UwdUJTM2VwR0ZJelBkdmtKZ2VaOTZrYW9Ya2Y3aDM2dG81R1Q2QkV0ZHl2L1ZydFl5emFmREo3bVN3blhrNDJMR2RXMVhNZDRwRUFFd1EwOFBjTm9aR0U4Y3BCcWxPOVZiZlMyaDRPcWthWnliOU96SHQ5ZkhlMlR6amJ0eU00TjhNNXRuWWZjSFdoL1N2a0oyaC9hSDNJNDBFYVY4aE8wVWJSUkI1dlN1WnQxcFlPbGZxWkEzWVAydWN4VU5mK3I5M21waTAxVHB4bTFrVndtZFB2aDdpMHFOWnc5MjdkL2VjVTZ2aUs3Uzk5alhGNjczTzA2NmxhbjJuOGRYK2I4d1BZOTJuSzUzc0RlRHEvQXRxdVgzRlZvZjc0Y3REK3ZmbTdhSC9KRm9JMzZjdEJHdmZxNWI1T05PbGhSVS92aVJHVDgvR05uQktxK3ZGTVIzL1FRTmF0NW1leVNYSnlLMHZGTmNxTXF0bnJ6elEwbE5WNFp1UlRyWTEvYTBLTGgyclhiM21OMzFERVp3UDFHWkZwdmorQzIzdDNJOTlWOVg0ZmF0MTlkenZUenJqcU9QOTk4Ly9jZHQyZHY1UHM4YlJUa2JrSDdVNThBdEQrMFArVEFvSTJxVHdEYUtOb280SUREendBa0h5R0ExR1ppOXhTVXVNODRNckN2ays1djBDa0VzcHFrSlZWWEVobkZuU1lIck5lcE8zUjNZeDdITTA3MlNhZmJjZ1h1b1Q3ZlN4V3lRalc1SzhkMUxPY1lUeXdMOVFoeHJLTlJHd2hVSkx0WFIwWXhWVXVsMktUSnRVK3ZheHJyT2YyOXJ0UDJMVWh4dlFZbXpEZ016MGhTYlRBcUp4VXhIcUhZUDNxUjQxSFQ5c1BzcitTcmhQWW4xNlVjU3Z0RCswTU9CdHFvWEpkeUtHM1VYYlpSaHl0cXRMcG4rYUhxNkEveVpLdFhVWmhieFk5Uy9JMGF6aGVvN3M1ejdCZ0pFTWxUMTlJVXNSdlBOKzc4TDYvWmRyTXNsTTY1MzZEbE9rNExDajEyYkR5aU1jb2RFZnRISE9vNjdPdVk5WFh1S3NmSStHNjlySnhkMXpjMUxydlJ2ZmVRM0JGb2YwYkg3Q3B2NS82Zy9hSDlJVjhKdEZHalkzYVZ0M04vMEVaOW5XM1U0WW9hQUNnWno4T0F4UFQreGs3OWtqWXlQa1NubmY3R25iYzIzZFI1ZG8ySTdEcDI5UHZPQzl0ZExqQWFXd2dqS05tV3BjYTcrN3o3WEtEN3JpTVZPUlhrSmVmRy9rNWY5aDBmdTNlL1luWEw5ZXg3cGhvR1BrYTJaRkx1dmxHTVY3WEVBc0RZUSsyeTVLdUQ5cWN1RjZEOW9mMGhod1Z0VkYwdVFCdDExMjNVd1lvYVZRV01BRDZPRk94d1FWYjVMWFkydnFLb3Q0OHQ4WUNsRTQxKzE5MU96THBUanQyR3BheDhycTIyN2JIVkVoVXhGcldjeis5cTJGcDNBSVdSV0pmS29LVlRUVWR2Z2xIVGF0T3VzWXJ5ZlhyUDhpaURFVUI5UE5tT0VhQzBYeXcrWkNEYzMvREg5M3YvNzJNRGx5dFpHYWx0bCszTzgxV2pXQy9kOTRaNms2OC90RC9URTlQK2pLcEorMFBlTUxSUjB4UFRSbzJxZVVkdDFNRW1DaEFKaWxmSFRYQ3l6LzRSZ2NUT3pocU9IalhzcWJ0eFg0bXBjV3diaC94cFhOK3BRbGFFWlY3VFBvTFIvdHZuMVZEVFVaMG1Sa2o5MWpGSW94VDVIS24rNWZkWGRVZVBEUjN5OWFmdFpqb3FJTmdlZ25oSitUbGlVeEFYcGtyMUhkOXZxWTZwajcrcEErNHo1dnZxY3JCK1ZmS1ZRZnRUdHREKzBQNlF3NE0ycW15aGphS05TaHlzcHlZSTVmMmRkUmY3Umh4MlA1emt4aHZIQnI1S0k2NGJ5RmdwVHp2bmppd2FZZWRKZWJpeGtkUWpCL242MGlIeFA3cWpuTkxJMDFKTm82bGVXL1hmMy9EVHdsdjVoS1BLQmEvbE9QT0lhcTMwMHcrdk9DTHhCUmlQQ0UzdjcrUzU3SEVwRTVLaC9Sbi9UdnR6STdRLzVDdUhObXI4TzIzVWpkd1ZHM1c0b21aeVUxOTZnMTluMzdoN2NFMEMrcExSak5xOU9OMGVxbG8za09MeVU0MGRLLzlzUnU2OStoQnNkZTdVK3dTUTRKSWRkNjVTY0VxcldGYUkzVFpZa3lhN3MvNjdSM1ZxZDdCbTg1YkRMMVZMWGVyQmltbG4xV0F5L0I0RHZHOFVZZmM5L3ZMY1BPRnVhNzFlY3RlZy9RSHREKzBQT1dCb28wQWJSUnMxNVdCRlRYRnhKWFZmVkg0ZVBkanpFTGRXMEwzcFBMSEFYVEdndWJ6SmVYWk9ac09PRGg5akd2ZDErR2s5OXUremZiNTlkWG9aa3VwMDR6NFRWUjlyV0IramFaUW9QaGFKUXlCYkJxbCtmS2lleld0MHhESkpMdjE1L1U2OGE5Lzl6ME9CVjJnNzVPc0w3Yytvb0szejBmN1EvcEEzQzIzVXFLQ3Q4OUZHM1UwYmRiQnphblRxSndTMnZtdlYwWGJ4TWlWNTA3SGJkZG4vMERVTWFVeC8yWHZNeTg2ejQ1ZXQzL041MDgrS2JCekd4NldKY21tbkVGc3FrTkgxSjlldzFBc3FTWFVQcy9GTWd4L3grWXgzejM4bG5VOVRPV09tOS81R1kxWmY5NDVqOTVWWmI1K1d0Kzk4K2RMSW5ZYjJaN3NzMmgvYUgzSTQwRVp0bDBVYlJSdDFzSjZhY3BQcnhyYjlZTGZpQkxVc0VyVGRpYmFQbVc2N3liMTZFNXJybW12ejB1TnVHcDFRVFIwamxKVU0yRTNYdjcwdDNMczZBMHI1YmJ1Y1luYzhjbWVMMlZXQy9wM1VRWU01MEh3dDZaeGw4bUl5dXdvUHVVRkR2NUxobkl3OFRRMXBmVC8zR1lOZFp4bmQ2emdDc3pPN0Nya3owUDdRL214ZEYrMFBPU0JvbzJpanRxNkxOdXB3UlUxeHg0MlY5NDJIMUwrbkR2aUt4KzRyNzZhRzlGTGpzWGZmL2RlMCsvdDIzVi9tcXEzMjNQTjN6TGlzNkdaT1ZaVzZRNGJmNjNwdGRaaFUzMmhyUTlFeTZYQzFVZG51ZkRmWDcvVXBkYnQ1bnpCazhtcWpVK1JyRE8xUDlaMzJoL2FISEJ5MFVkVjMyaWphcU1EaGlob29WRk9qcVJwNHRVZDlTN2NlYUQwaU1mbXBiaHl2MmhCMjdlZGpqZW9tS0NqYVgyTERWa0dWOGwwcVl4VExGWXkyNVhOT0duVTZSN2czNVJjTnkvN204OVVkS08yMHk4MnMxVDZWNXhTMWpjZ1RCT0VSOGhEcWpqNC82Ymk1MWp2T21VY0s2ajNIdjljVXd6Rlp3VllrckhZc3FjTGxiSkx1Y1hWTmdyZy9KdFdYZUE4MWpMTUlBTFBkWk1pZGcvYUg5b2YyaHh3eXRGRzBVYlJSVXc1VzFQeG02S0VtUEZnUGhhclBuUytrenRQZzlnT2d2dW9VNmU3SGg2bXAwK2FPSzNsYmVyRFRKSDVPRlFhcFF5S1hGVDVyWFZUMW00WURUQ2pmUU9BUkZsbnlxZk9PenVUak5rQmpEblgxZ0RlaFQ4UEg0MUYzM0hCZVUzMVdKTlV2VVBWYmpUb2RtdzBJcWdhcllSRXJRU3hVSlJzaGpmZll4SnVpNlpwVmdhcGpxbnFvQ0VRbHJtSmJ6bWtrcHB1UDk5SWczZjl3dEJFekd0MUlWMW4zdGNwMjVJcDcxVkU1UGhubmFIVzhLanppZmRkaWNGeXN2bzlQSWh3dWNQWG9pUWplbnkvd0Q4L09RTzR1dEQrMFA3US81SkNoamFLTm9vM2E1bUJGemYvNjYxL2d1UUxleDl1cmlrRjk3bUNoSFlVSDVlTVdENDhVOXdpRW1ML2N5QUJBUXhlWXVpdFZROGVHS21vQm0yTkk0N0h4UStnSW10UnVOZ2VocWVhaVkwZFFoRkdDMVB4U01TWVltcVQrVmROa3RkS0I4N2xUamFKQlNIVWJqY0xVRnpPNnVtRElmTlV4UW1YSDNTSnNpcDBnMWkzOW1xNU9LdU9tdVpkVjE1WXRXUGpKbW1oWFZiTHBrZGpmMHkweG80cUdpTktRTUNUY2oyUkU4ejh0dGE1L1Q2TUo0NkdVVUw0UkthTS8wQ28zZmx6eFZ4VU5ESXdKWlI0L2ZBQjk2ejJRdXd2dEQ4cTVhWDlvZjhqQlFSdUZjbTdhS05xb3lNR0ttbS8rM1JQY2R4N09LK0MxakVURURwbnV2M3FmT3hZa2ZnZmc0NHEwa2o2bmhod2JxM3JOSFY4QitOUkpQSkE2ZTYyRFUwZlBuUkR4QThvb1FPanc0VWV2SGlFbnVvNGFTOWd2MWlHcGFWUWpBN0dTQ21UWHJ5S1VwZXJENkliRy9lTW9nVmJGcHZ1UXZ1UnVseTFKYk9xcDlXZnJKSldMRnJrRHhQWWM2eE03YnR6dXMvRVVHSW1kTW5mR1pJQml4eE9URFZNb1BvenpTTHBPSU4rbnNDMU51Z3NqUXNqNTVVUGRrM3ZXeE9PUzhVeFdLUnNuTWZFTzF4UHd0TnBYQUNNUVZZZ3hnQ2pPRmlmajUwSHVITFEvdEQrMFArU1FvWTJpamFLTjJ1WmdSWTN4RG5ZQVJCVmVQWXdxdkRwNFh4Nnd4RWJvdFhUYTBLRVZ4cGNHS25HRUFmRzM3SXIwSTBkaVZNZ0M3eDBzQU1ST0VqcUlSMlVYY2plT0JlUnljdjBCSUJxQjBIaDhiUGhKK1lhUkFTTmxaRVJpZzlmS3VPUU9pUUVDQTRVUER5MldVY2RrZWhSM01WVGpTRUZVM1hHM0VHTVpoa0xFU0RBcytWeVMyM0h0N2hSVm1CaWZtUmFhVXErd1JxcDdvcmxEcDdxWk9ENVUzNlJ3allMa3hCVUo5Wk44ditQdUVyS0xpQ0JjaDZZUkRJM0daZUppOWg0aTlhaUZSSGV1NW1lUWpIVXlpTW1JaVplOFF6QStWWWNuZHhMYUg5b2YyaDl5eU5CRzBVYlJSbTF6c0tJbVBXZXZaY1JBVTBPTXJTcTRRK1BJUkRyTSsxSkFlQ3Fod1ZiLzZoT0k1SDRWdGxhZEpjZW9Bc0hWS0JJYmYrNUY0U0duMFFMMUVHTnlHUWFJblQyT29NVFZjbFZSdWxsY1JSYTU0ZWRxNTQ2VURJOVcrNlZyVGk3SVVRK3JiMktwWml4YjQyYWRkUGpSZ1htRXBOcUE3RkpPUXcxeG4rU2VyUHVtQU5HbG5EWnI3TXVhUjAzeVpEaEprL2ZxT2tnK05obm1VWDNTL2FqckZ2ZE5keVlaUUlsR08zZFNyVHVrNU92TitlZ3hOb1RrRGtMN1EvdVRycHoyaHh3aXRGRzBVZW5LYWFNeUI3djRaaUtJNnRqUllvZUZ4ZzRFTFpQZkZMbm5xWStkUEhmUzRHNU5qeEdvTzZibThrdDhxTURsU1hmVmR1L2hWSE1NSytMZWFSU2tkTng2dENOV1RhSTZqMlZDSzdldUwzR3daVnlrbEY5Y3VyRlJwUkdGMkVoTHJVTWR2ZnB4U1FLb09xUTRXVTBqSXZuYVBNckNVdm0wK1crNjllSGFVd3h2R29ISWQ3UXlodFhocXFoenIydmM1bFd6elN0eHZjVU9Gb05ZUGF2cVdzZFdOcldMeXNDbXZaUEhYRFYzOFdTc2Fnc29zVjRUdTBYdU9MUS90RCswUCtTUW9ZMmlqYUtOS2h5c3A2WTAvcmdoM1VzeE9iWXpxVVVWaFhqTldTUlNob2Z5WEFUZSsraEtWS2c2QUFhQ2tua2luU2FVTFNGMk1NbmwxQXdrN1lQY2dVd2NrY2paTzBhTk9HVzNTTmNSOTRubG1laUsxSHlHVU04b25rUE02a2dNbDNJMHhqb2FJekVlTmlycnlyMllPcVJJaU5mTTU4Nk5NbVFEQ2ZjcTFpcjVmYlc0SllIUVVVTmNwZ2JUa0h1WXgrQkQvVVVFUm4ycGM1eFVGKzRPWUpGdXFlUk9tKzRKUlBKRXZlUVZsMmpnVWdZUWhjS1lWS1pDNEl1QmlmVXprcDVkYWkvaG5HVjBKeHI4T09KaFVNV2hoaUt5SVNSM0Y5b2YyaC9hSDNMSTBFYlJSdEZHYlhPd29pWlFIcWlQY2pMRU42Wk9GQnVTTDNHWnNRM0FEUU5lWEZ6ZzZ1b3FsdVJENW9wNHBQY0tZOExEOGpIV0VBS0lEMDFCRE9DZGg1RXdJaEVtY2hXamtHb2dxZUdtQ3FEOERxRHFIR0ZqUGU5TVlydXYxWHM2ajlhdHJlbzR5RVloTlZxRmFqRXFhVXBlNnZ5aGY4Uk9IYy9sWTlrS0RTa2h2WWJKZzdHaGVnVmdETlI1b0xIUnZSMjJtZGtzN0xQWmhBNXNEZUMwcEQxRUdBR0NFZWpnSUcwREhWd3N6d0hPUWFHd1I4Y3czUXpEODZmNStkblpETHBlQVhFL1dJRlJEZlVJUXl6aG5ya1F3MnZpUkVMdlBid1A3ZVN0aC9mdy9SOThFRHZwdHVNNEdUT2ZudUZrWkdlMEk3bmowUDdRL3REK2tFT0dOb28yaWphcTVtQkZUVmFOOFV2b2pKVThWU0Q2RExmdWNWS3YvZlVTbi96dFg2T2J6ZEJ2TmpCaTBNMW4yS3pYQ0tNQUJvdWpCVGJyTlVRRVRkTmdzOW1nYVZvMGJZdlZjb241ZklhKzcyTm5rUGh3UTRjYXEvNzBtK1JVZkRuK3NQcXJTWFhIM2xzbWhRRVNzMWQ0S1kwcG5qaXE2dmgvUHJraUswZGlpcWtGQUI4YVpGRHVranVjaDhKcCtNMkx3ZUE5dE8zZ05oczQ3K0JVNE1SZ0FPQ2JCbTdqNExzT01ia0svR3dHYzNRS0JUQmNYMEZOQTVsMzhIMFBnUTBkc2pIUTlTWjAyTlVhOXY0TWVyV0NXZ040QjEwdUlXTFFIajFBdTdpSHpTOStEZWxYTUtyb0hqNkFubC9BckZiQVpvMjJ0ZENoQjV5SE5CYU5lT2pnNEYyUHhscDQ3OUQzUFp6M3NFMEQxM3QwMWtGTXJBdks3UnUxckNvdU5ibFo2NUVIMlRxRzNEVm9mMmgvYUgvSUlVTWJSUnRGRzdYTndZcWEzRHcxcWxxTm5SU1NPMjdJMVYxbDlRQ0FxQ3F0c1REV0F2Qm9HNHVtV1dDOVhrUFY0L2prT0g1V2JEWnJMSTRXR0lZQlhkZkJxMGZiTnBqTk9uZy9ZRGFmalo1ZTZuenBjL3FYUmpSMi9UYnFzTm5WdWQyWjA3ODZsclhHMTZrWjQrOUpoYWV4Q28yNTRuMTBkNGFPRzBZa0hCU2lBcWNBWUdDOWcrdTZjRS9kQVBVS1p5eThHdlJkaThGdG9MWkRid3ljTWZDekdiQTRRcThLUDE5QnV4a3dXOEJkWDBNZElCYVExZ0RlUUkwQVF6QmtLaFppVzRoeEVEdEF4TUl1Rm1pT1QrQWJpOFozTUVNZkpyc1ppOWFZYUkvRDRsb1FvTFVDZUlHS29PazZXQkZzVnBzd21tQU4rcjZIZHlWbUY0cmdjdGZhQUZaL0piU2xjaStMb1MrdVkzSjNvZjJoL2FIOUlZY01iUlJ0RkczVWxBTVdOVEY5SGxCV042MG5QaVhGWFpOVXVXcE93MmZGWUxVS25YS3hDSjEyR0liOFdWWGhvbUxOTGxZQTF0cFlwS0p0V3d6REFBQmJuZEFZczlYNWR1MVg3MTkvMzNWczJtZmFjVTJWTlNSdDk5N0QydWoraEFKcWcxR0ljWlhabFNzaE5qU3RqeFhjcUFaT1RCNUZBUUF4RmlJR3Bta2dzb0VhUU5URG5KeEMreDVPQkRBVzV1d2UzSXRMYUJ2dXMybkNxRUNJeC9Rd3hvYVJpS2ZuRUNpa3NYRm9CQkFUN3JPSm95c1dIa1lVNXVvYTRvZXczUWJYcVZnRGE0R21NWEJyaDY2eGFGcUQxWElGYXkyc2JlQ2RnL005bXNhR0VSMUJpUm1XS25ZM1hXTmVuVXJpTHBOSmV0RFI4eUIzRTlvZjJoL2FIM0xJMEViUlJ0RkdqVGxZVVdQRVFERUFZc0lOVm8wTEFNV0doN0R3VUhZdTFuNHhEWTE1R0FiTUZ3djB3NERWYW9YNWZJNzVmSTUxZEtXMmJZdk5aaE1PaXcrb3p0RFJOQTM2dnNkc05vT0k3T3kwTjQwb0pLYjc3T3ZndXo3dkkzWGNiQWdFb1pWS05IQmVjdDUxOVFwWUV6cXJ4cnNtZ0l2SHFURXczc01JWUxvT2Z0TkROQmhNRDhDYUJpb0dnTUFLZ0xiQjhQZ0p4Tml3ajRRMGVpRlZvNGZBdzg2T29JT0hYeTVqcHhkSTIwSTJheGdOT2U3RkRSQ0V4YkdNZWxqbklLR3FnQUNOQ05RWXpOb0dtMzZEcnJXWXp6cHMxaXUwMWtJYkN6ZDQrRTBQS3lZTkl5RGw4TWgzVWRPZll1d2FhL0Q3NzM4VFovY2VZRE1JZnZiTG4yTjFkUVV4SlJxWjNGMW9mMjZHOW9mMmg3eFphS051aGpicWJ0cW9neFUxSW1FS2szcVhYYXBBZEIyS1JIVWRIWXBTUml6eXBDYUVWV1ZYeXhVVzBaWHF2VWZidGdDUVAwL2RvK256MWRVVlRrNU9zRnd1c1ZxdGNISnlrby9iNVZMZDVTS3RyNlgrYmRmMjBYVkxjYS91dWkvQTlnaEYvVmtBd0FET3h4U0dBc0NIQ1gxcWtWY1VibXdjS1JERXhaUVV0bXZoK3dGR3c4SlJzQVlETkl6S2lBa1R6cFpyR0d1Z0VpZkJHUVBqUWxZT0VZR1BydHA4VGduMU1URnRwRUNnUXcveEF4cGpZQ1YwTVFNUFVROHJBb2lCRllHYTRDYTNZbUN0eEV3cUpkYjMrZms1eEFpc3RWQ1Q3bTlxR2FGY1FUd09ncXNYVnhBNDNIdjRBSS9lZW9DSDcvMCtubDg4aC80eXJONnJhbE9ySW5jWTJoL2FIOW9mY3NqUVJ0RkcwVVp0YzlDaUprOTYwOXExcW1sVDdLQnBCQ0k4cE5LUkFWdGw3cGlXdldzVUlmMlcvcTVXSzh4bU0ydzJHMXhmWDJNK244TzVrTXQ4NmxLdE8yOWR6dlI4MDNycytydnZjOTFKYitxNFJoVXFncFJ4MFNHTUVGaWpDTUdpTVI3VEs2d1llREV3eHNCcWNHVjZVYWdKN2xkWUN5aUNTelYyR0drc21tNEdMNEJhRzU2QkNWMVJqUWtqSXM0ajVVUTNIb0I2UUF5TUVZaFRpUGd3RW1GaVBRQUl3a2lJUmVpb3hvU3NJWTBOOGFwR0JGWk1yRU1ZcWpBaVVCUHFxQ0l3MFUwcXhUUUFHbE5NR3NIeDZURWdnQnNjUHZwWC95L012L2tZM2pzTWZZK1VUREowYlhLWG9mMmgvYUg5SVljTWJSUnRGRzNVTmdjcmF0S0tRRUhWcGxSNEpqNzQyQ2xUZkNoaWc5WG9Wb3pialMxWnhQZDFCaURFWWRheG9tbHltYXFpNzN2Y3YzOGZ4OGZIT0Q4L0gzWGFmRjRBbTgwRzNudDBYWmRITjZidXovcnpUZldaZnE4N2FQMzdkS1FpblRQY004Qm9TRk5vWXVOVk1URHdVS013Q2loOFZQbUNrUExRb2wrdFk4Y1FxRFVRYStHZFErTkRYS2cySmt5azYxckFPOEFQSVpXa0JPdWd4Z1lEMERid213MjhBTkE0R3FJTzhBNWQxNkxwT2dBS0hSeHNHa25TNERBM3hzQUgrd0ExY1lRRXdRQWJZMkNzZ2NTUkoyc00xSVJuSlFpeG9oSnVUdnhRdXAvR2JZSndYemJyRFlBMUlEYmVQNVQva1dQNWswUUFBQ0FBU1VSQlZEallMa3UrR21oL0VyUS90RC9rRUtHTlN0QkcwVVlsRGxiVUNNcUNUTVZSVmg1R2FxdXgrYU4wM1JocktvcTJzYUVoVkM3VGZhTURhUlRCV291bWFYSm5NTWJnblhmZVFkZDFPRG82d3VlZmY0N1QwMU1NdzRBMENjMTdqMDNmbzkvMEdQb0JZZ1h6MlJ4dDI4SmFDMk5zYmd3M2RkUjZlOTBaNjA0K0hZbll0YTNjcDlBSVJTVEdZVm9JSEZROXJDSjBVbU9oWXFFMmpock1HcWgzVUVGMGNRb2FFZmpXUWpCQTJ4YmlGZmJvUHR6ejgyQVFKTVJZZW1PZ2pRVnNyRk0zaDF4ZHh5Y1U5ckdOeGF6cjBIUWRmR014eEdOYkkyaE1TR21ZbDNxSzhjRmlpbHZWV3B1djIxb0RZeXlNVFFZV3lCUGFSR0svazZyakF1VzJ4dWVPMEZhQy96ZDArRHg2UWU0c3REKzBQN1EvNUpDaGphS05vbzNhNW1CRkRWSmpGSTJOSFZsWnFrcnVBSGw3T2d4cGhBSXZ2ZVZwcEVGRTRKeUR0UmF6MlN4bi9sZ3VsN0RXb20xYk5FMERZd3hPVGs0d244OWhqTWxaUXB4enVMeStodk1PcDZmM0FDUHdnOFBWNVJYNm9VZlhkWmpOWnBqTlptamJObWZvbUk0aVREdHBHaG1wTzJTZDlXUHZLQVJpRW8zWVZrWERpSXcvUG9aY3ZvQjFKclpmRDJjRWFnWGVoWGhMMDN0WVk2SEdRcm95c2F3NU84Ynd0SS8zeTBEZk9vT2VuOE9vaDA4cjlsb0xlZWNkeUl0TE9BK2czNFFuSWdyVFdJZ0dJMnF0d0RRV3NBWUdDbXNNclBkUTc5QmFBei8wYU5zR1ZzSUlneFVEZytqS2pxTVBxWDBrUStzbExqcVZ6SldHYmhlR295VGQ0TmdvUXZ6cmUrKytEV05iV0dQeDYwOC93ekJzY2dzNjBFRUk4bFZCKzBQN1EvdEREaG5hS05vbzJxZ3REbGJVU0hMVnhYUVVranFYc2ZBYTBndENGUVlTbmJBNjZxZ0tRS003c0I1OVNMR2o2YnN4QnM2NUhCZWF0dlY5ajZPakk2elhhM3oyMldkNCsrMjNNUXdESGo1OGlIdjM3c0Y3ajZ1cksxeGNYR0FZQm9nSXJpNWZRQ0E0dlhjZmJkZGhmblNNVGQ5anM5N2crZmtMcUQ1SDE3WllMQlk0UFQxRjEzVzVrMDA3WDEzUDZXL2gwa3NuM3VyWUNPTXkxb1NKZ0tvSUtRWnRFenBnU0lvU1VoWktjSzE2SHpwSFdCWTNLSDhNZlhCUGV3TVJDK3NCYnczay9qMW9HMUlrdW5qbjArSlR1SDhQZzNOaHRFSVZNcXpSekdaeDlBQXdiaFA2allSUkptTU1HaU5RcDJpYkJyN2ZZTlpZekl4RnYxbWpOUWJXQ0l3SnNhREdTQmlkRUJNN2F6VGdKcVpkRk1RTFRqMHVWU3dZK2VYMUV0WUNEKzdmeDN2dnZJZFoxMkIyZkIrL2VmSU02UHN3SWtIdVBMUS90RCswUCtTUW9ZMmlqYUtOMnVaZ1JVMGhUVXRDekZaUlZrSFZPRHhSUFJya0lZdW9sb3RUcnlwUmtwc3RQSnhoR0xKYk5hVW5CRUlNYU5kMXVMcTZnbk1PYjcvOU50NSsrMjA4ZXZRSXFvcFBQdmtFbTgwR3krVVNnTUhRYitENlRZeGpGQndmemRCc0RCYnpPVTVPVDNGNXZjVDE1UVZXejgveDlOazU1dk1POSsvZkM2N0d0a1ZybXp4eVVvOVUxQjE2T2lyaHZkL0t6UjVHYXd5U2E5VUs0QTNnWTZNUDNrZEZneEFUR2liQktjVEhPMlV0c0poRGhnSE40Z2lRSmJCZUFXbVMzKys5QnoyL3ppdnZpbGQ0Q1B6ZzRmNzJGeUdudlhPd2ZROWpRcDcwV2RjRmZhOE9icjJHMzZ6UmRFM0lINy94bURjV3pzVk1IOFpndGJwR0V6TjFlQjlpaENWMjNPQVNEZmM0ZE5KUWY0MGQwNmU3V0xtemt3disrQ1JNZ2xzUEEzNzY4MTlpY0I2RE9teFdTeVJUbHdZaUNLSDlvZjJoL1NHSERXMFViUlJ0Vk9LZ1JZMGdDR2FQRUE5YUdtV1VzY21MTmxsd1NnUkZoR1ozVytWNmpCMjIvanNNQTlxMnpYblo1L041M25jMm02SHJ1dXdpZmZUb0VkYnJOYzdQei9IMDZkUGc3aFJndmRsZzNxK2hDSXRSSFMzbU9GNHM0THlIOTRyalJZZmx5UUxMNVJwWHF6V3VWMnRjL3VZSlJCMGFBWTVQam5CeWZJS2pvNlBzdmszeHFIV25yVHZ4ZEJRampWNmtCWVpqRWo0WTB3U1hyN1Z3R2tab3ZEZ1lpWjBnREQ2RURoNnphamdCek1sUlNDZllHR2dyd0t3RlZpdXNWeUczZWhyTk1HTGduQWZXcTNELyt6WE0yMjhEUC9zWldtdlJOUTJnUG5SbTlUQ1gxN0MyZ1JzR3pLeUY5aXMwSW1pdGhYYzlXdHVFM094aVlLMEo3bUNrYXphcEZZU1JDQUdNQ1JHZU1YMTcxZC9DU0FzQWlJYlZnd1hBNElEbno1K0ZOaEFObTRnSkt6RHJvVWFMa3E4UzJoL2FIOW9mY3NqUVJ0RkcwVWFOT1ZoUmszS3FBOVVEMEJnNzZxdlBpcUpVYTFTamE3V01Rc3htczV5aEk0MDgxQlBSK3I0SEFIUmRoL1Y2amRsc2xwVyt0UmJPT2F4V0sxeGNYS0R2KzV6WEhRZ1AzQTB1cnJ3YmFueDlmWTIzM25vSUVVSGZoeGpJK2F6RDJmRVJCdTl4ZmIzQzA0dExMRmNidkZpdThQVFQ1MmpNYzh4Ymc2UDVERzg5ZUlEVDAxTzBYUmNtNWlGMnRIak9WTGU2dzZZUkNaUHZHY0lvamdrcE1yUnIwVHNmY2hoQ1lXeUkyNFMwUUx4VFRoVGE5MUJyWVZaTFFEMGFBOWhHQURkZ3VWa0I2ejUzYmhFQkdndXhCdjNSRFBwY1FvOVlMbU5XanZnc3ZJUDBBNHp6c0tzZTJxN1FXa0I3QjRFRTErb3d3TVpuWm95Z20zVlE3MkNOd2RucEdacldZTDNlUUgzTXhTOEdpQ01vNFRKVFovWW9LMnNoZDFwVTd2ZlF0c0tJVFRIcVg3akprcThSdEQrMFA3US81SkNoamFLTm9vM2E1bUJGVFhaLzV1NnFFQ1BCZlNaaFhwUDNkWmRPKzZjamRQUVFSQVRmL2U1M01aL1A4ZXpaTTN6ODhjZHd6dUhvNkFqTDVUSXIrcjd2ODhTM05Cbk91ZEFSaDJISThhRUFjSEZ4VVhLeWk4MUd4VHVQemFaSDB6UVFrVHlKVGpXa1ArejdIbzF6NkJxTGU2ZEhHSnpENWZVS2o1Kzl3TE9MYXp5K1hrSXZMdkNyejg5eE5HdHdkakxIL1h2M2NYWjJoc1ZpZ2FZSmoyM3FlaDJOVXFSV21YS1Npd2tOczIzUk5vcmVlZlRPd2RrR0hSUzk5eGlzUWE4YWM2c2JpR2xoNEdFYTRQclpNL1JEajN1ZHhmMkxPYTQzQTFaV3NETEF1aFZjQ2JDQ1lHa05qQUg4NElFWEZ4Qmo0UG9ldzJZZFluNEhCNk1LdjFtamRVZlFWUStySGwzYnd2VWJOQUtJTVRBYTBob0NpcUYzdUhkMml2ZmZmeCtJOFp4UEhqOEpHVVVrYkJJamFFMDBhcHBhUW1nYmdwRFpKRFVsQmRDMUZtKzk5UUNEQzFsWnJwY3J3SmZFbUFmZWI4bnZHTm9mMmgvYUgzTEkwRWJSUnRGR2JYT3dva1pqekdkdWZKQ291alduSXd6NzVmOGcrbGtyOVIyUmtPYXU2em9BWVpSQlZURU1BN3ozbU0vbldLL1h1ZE51TmhzY0hSM2xUcnBZTE5EM2ZlN1kxOWZYdVhPbmtRc0p5ODNDZTQvQkRUQkdjcDJub3dUVDgxdjcvN1AzYmsreUpkZDUzeTh6OTZVdVhkMTlUdmU1emhVRFlHWndJMEZBSUdsQ2RJaXdRK0dRWkpFTWhlMVF5SXJ3WCtVWFI5aVBmbkRZQ29rTTI0b1FIVFp2Q3BJbUtSQUVNSU1CWmdZelowNmYwL2RMVmUxYlppNC81TTVkMWQwejBvT3RVZEVuUDZCUFZkZGxWM1Ztcm04aTE3ZnlXd1lSejZTOHkrc3YzNk5ySGM5UHpubCtjc25sc3ViMDJaejg0SnpwS0dNeUdiT3pNK1BPM1YybWsrbGdyL2lwbVJnQ1VhbTRzTkV3Q1pLeDg0TDFEa0hqQ29QMWduVnVWUU9xTmVJOU90T2NubDF5Y0hMQmxSTjJyT2ZyeXZQbWVNeGlwRmg2dUNMandncFgxakVYUjJVVW5WZDRGeHFCZWVld2JRY2lhT3NRMzJHa1JLeEZLU0ZUR3RmWmZqRXFWRzgxR1J4WE9wUlNaTDJ2UFVvR2ozdjZ2ODFveldReVlibFloc1pTS2hCOXpGSkYya2NVZFZXamxhY3N0dG5kdmNPb0xHaWM1cWMvZlM5STBISHRKYnpRU1B5VCtDZnhUOEltSTNGVTRxakVVYmV4c1p1YW1FZUlZYWY2ZnhSaFFHL3ZFdFZ3RzRJOGVIYkhaN3ozUEgzNmxOM2RYUTRQRDYvWi9sbHJLY3VTcG1tR0JkNDBEWlBKNU5vQnM3cXVBUVlIa1BpNDZldEZpZldkenRMaFdTd1VPenZicTR6S21oUWFzeGZPQ3o5NTc2ZGNuSjJSNXpuVHJTa3ZQWDZKTjE1NXlDdVA5ckhPczFqV0hCMmVjSFIwd2JObmx4eDhmTVRXVnNuV2JNeDRPbWIzN2gxMmQzYVpUaWNZczVyU2VQaExhUjI2MFZxTEhoVkJRSldRemNFNm5CcmhSZWljQzFrZUlSQ2lGd3F0T1Azb25PemluUHNDeG5lOGUyZWJ0OXNUSHUvdGNlbUVDNTF6M0huT0dxSHNHaTdMbk5vN1dndTJKeExuTEZxcElKMHFVQjRNaEFaVGJZVkMrbXlSVUppUS9iQ2REZDlmQ1l2Rm5NdkxDNVNHMDlQVGNIak9PYlRTNUdWSlhkY1lveEh4L2J5RXZ5T1NWUi9GbEtNQ0ZGanIrZm5IVDNwaUVyenIrc1VWaUdCelF6Ymg4MEhpbjhRL2lYOFNOaG1Kb3hKSEpZNjZpWTNkMUdnZHBWSlcyUWlSM3MwRGtIQXdMdGFQT2hjY0xwQit0NDFEYTlPcmk1bzh6ems2T3VMazVHVElOc1JBaXJXams4bGtDRW9BWXd4TjB3eFpnenpQcWFwcXlHWWdvZDV5VmFPb3NONVJ0eDFsa1pPTHAybWEvcVV5WkFtY2MzZ25ORjNMWDM3L3J6aTVPQ096bHJJc09EcUNxNnNydnZLVnI3QzdzeE95SUdYTy91Nk1ONy9rY2RaeDhNa3pubno0bElNUGpza3l4WlBSRThhek1VVlo4dWp4SSs3dDMyTm5aNmQzS3drV2Z4bWd4V0hLSWh4eVEzRnhOZWVuUC80UlVvNTQ0NVZYZWJBN0N4YURBcmpnaWQ1ZW5kT2RuNU1WSmIveGVKZnFmTTZmN2M3NDQxUGhuMnJQekdqR2h2QTVhS1IyZUEwNjA5QUZMYk5EQlh0Q0YycEdNNk5ETjE1cjhXMUhxVFhpYktnWk5RYXRGVjNiOVY3ckFPSDNKNTk4Z3VEUlNwUGxPY3ZGZ3RGNFJOTjBiRzNQT0RzNWlibW9ZVDQwZ3BJVnZVZGJRNGRRMTFVdnl2Y1pqZFYvRWRqY2tFMzRQSkQ0Si9GUDRwK0VUVWJpcU1SUmlhTnVZMk0zTlVvSGo0WW9xNklFa2JBQVZJelMvam1sd2FDRGpLYlVzQXUxemxHV3hlRFVFUU53UFZqai9mVURjTEVlVk9SNkk2Zm9zZ0V3bTgyR1d0S3U2L3JkY21pd1pMMlFPWWZ0T3VvNkJHeXNPUTF5cldOUkx6azZPc1k2Q3pybjNEbkt1cU5FdURnOTVkMTNmOEszZnVtYlE4ZmQyT0hXNTU0dmZQbDFYbnZqVlpiekJjZEhwL3o4WngreXVLcXBXMHY5OHljOE9UaGtQQjZ4dXozai92NGV1OXZiVE11YzBtaUtzZ1NFNTg4UCtZdS8vaUZxT1dlMHM4dGZ2ZnRqM243OU5kNTg1U1hHZWNiRnlUSFBqNDRwbXlWYUtkNmM1anovL3A5eVZSdGVhVHovK01zUFVWTGdPOC9oNVlJclBhSzlXckpjTnFoOFJKRXBiRkVnTml6K3hrbWZSUkx3dmJ1SGVKU1NZVTZOQ1FSanJRMmRlbGVyb1pkSlBWb0hjcWpyaGxGWjRwd255ek91TGk3Q1MzdEpYU1FjcEJ5Q1ZURkVzcXlXVlBoZHJZSjhMYlQvM3kzZ2hML1JTUHlUK0dkdE5TVCtTZGc0Skk1S0hMVzJHaEpIOWRqWVRVMlFTQWtaQ1BwNnkxNHF1MlpQS0gwZ1MzRHg4RU9kS2VSNWpyT1c2ZGFNdXE0cHkzS29EZjAweEVETnNnem4zSkNCY000TkFRN2hPNHhHbzZGT00xancwVGU0OG4wTmFNNWlNV2MybTJGdGNBVnAyNWE2cnJtNHZPVFo4U21qekhDeHJLbHN4eTkrNlEzYXR1WGpUNTV3dGF4UXA2ZTg5OU9mOHFVdmZuR1FsTFUyUWNZRlRHNlliYy80NFR2dnNKQ0c3YnU3WkZuTzFjVXA5WEpCdFNob3VvNmpreE9VOHpTWDU3eCtiNTl2Ly9xdlVSUTVueHdjY1BEMEUxcW4rWVVIRDlpYmJ1RzlZN2xjOE9EQmZUcWorZElyTHpFNU9lYi9xRDVpdWpYbGl5OC81RS9lUFNCYkxQampIMzZJS3Q5bmYzK1hPWnFuTG96SHZkbVlTMmRZV0l0VkZtZkM5MjExM3dCTUpCeGc3R1ZURFhqcnlMVWh5d3hkMXc3TmJWZk82VUZvTjhZd0dwVXNseFhUNlpocVVaSG5HY3Uramxka0pXRVBhMk5OWGw5Yld1SHBHNDlIWlRVaElmRlA0cC9FUHdtYmpjUlJpYU1TUjkyRS9nLzlCVDRiUVRiVlNvZmQ1RFhaaTFBRHVDb25EWmJzU3ZxOGhVZVUwSFdPUE10d3pyS3pzME5kMStGQVZSOW9TdDJlbmRoNU5zc3lyTFZEY0VkSGpSaWdNV3NSc3hPaC9WV1FmYnZPTWwvVW1MeWtzM2FvRCsyNmpvdUxDK2J6T2VjblIxeGRMZWpFc3plWmNuVjVUZ1U4ZXZWMUd1ZHBtNVpuejU1emZuRkJYZFhVZFVPMVhGTFhOVjNYY1hsNXlSLyswUjl6OFBRVHRuZnVNRjhzK2VFUGZzQkhCODk1Y25URXp6LzZpQS9lZVllMmN6Z1BkV3Y1MHgvOEZmL3RmL2MvOENkLzloYzBUYzBIUC91QXNZYjMzdjBKTzZPQzV3ZUgxSXNsQ3M4WEhqL2tyZGRlWXNjNThxZWZvSnFXLy9vZi9uMmViVDJnMjVueWg1ZVdwOC9PbUo4Y2MzcjRuSjNxa20rOGRKLzd1M2ZZS25QeTJMMFdFTy93MXFMcTJIU3JIOGV1Q3pXZk9vejNjS0FRaG1oUy9TUWJyU255a3ZsOGdUR0c1WEpKbG1mVVRkM1BtUjZrMkZnakt2MTZpUmRjU2E2cmRZTlMvZHFoSjN0US9VRzZoQmNaaVg4Uy95VCtTZGhrSkk1S0hKVTQ2aVkyVjZsUmNlL3A4ZUpEYldnSVJkWVBjWVVEYjhEYVkwQS9JWjY2YnBpTlJpeVhTeWFUeWRCQXlucy9MSkNiaUIxell3WWlMaWFsRkVVUnBOckx5OHZoTUp3eEpueWtDRTQ4ZUlmV1dmQkxYd3ZXK1h4TzB6VDliVXVlMVdRbXAyNWJ4a2FSaWVCRW1KWUZ6bnVhdXVicTZpcjRqY2RoSVJETlJ4OS94T1hsSmR0MzlxaWJtdFB6YzJaN2U0ekdJL0k4byt6cktaOSsvSFAyNzkvbmxTOS9rWU9mSzFvYmZPZC84dTU3TkUzTnk5dGp4bmZ2OEx2LzZ2L2k1UGx6VHQ1L2hWZi84WC9CM1RzN1ZGZVhMSDJMMzkvajQyV0x5VE8rOXVWWCtYSHJlWG54aFAwSE85emJ2OHVYM25pRHBSbHgxRHBVMjl0S1NxZ1BkZGJTV29zdUNwUU8wOXJabHBHYUJDTFdHcVBCMmE3M2E0OU12Rm9IV2dYTHg3YnJHSlVqdkhpS3NzUjJ0aWZMZnNyVjJ2dUVJTWNUclFvSCtyZzIxNE90NDdEbStzY1NYbXdrL2tuODA2K0R4RDhKRzRuRVVZbWorbldRT0dxRmpkM1VLQld0L21KZDZFb0lDN3ZJOEp5WE1NNGFoVmRCVXFWL3BWSWEzeDlFbTA2bmRGMDNOSTJLOW9WdDJ5SWlnKzk2MjdZWVk0YlhSbXU4YUNzWWcxZEVhSnBtNWE4ZXY2VUlvbUE4S3Fqcm1yWnRLWXQ4dUQrZnoxa3NGclJ0UTIwMHM5MHg3ejgvSk4vZFp1STlPc3RDVGFvSDcwT2dMeFlMT3RzaEVtVGYrZFdDMDdNenJIaEtvemsvdjJCN3RzVm9NbU54Zm94MmhxYXVlZTJOTDFJdkY3ejNveC9UTGlwZXViK0hIODhZVGFlY25aMXhkMnViSTIzSW41L3gzVys4emJ1RjRzL2ZlOEovK3NrblRGekhoeDkvekc2MTVOWGxPZDgvUE9YamcwUCtrM3RiSER3NTVYaDZoLy9tRjcvQTNzc1BPY25HTkZVSGhEa1JMMFJyU2V2ZElIV0dPZTF2RWJSV2xIbUJhNWZCN2FOUEQ1ak1nRnZKbytQK2NHS2U1VFJ0UTU0WnJIVjBiUnZrOUg3Q2c5ZDZrTlpYNjJpMXBrVDZabFNzNUZyVmY1KzRzSzRGZmNJTGk4US9pWC9vNXpueFQ4SW1JbkZVNGlqNmVVNGN0Y0xHYm1vQ2dxUTZCT2l0SFdOd3FCRHhmZEloaEUzY2Rab3NIS1FEV0N3V1E5Q09SaU9xcWhvT3hobGplUDMxMTVsTUpod2RIWEYwZElSSWFBSTFIbytCY0RoT2EwM1ROTVBCdUd2eXJLSmZyQjdySENmbmw0eUtyRC80NW9kYVVlY2N6bHE2dHVHMGFsREc4UEtEK3p3NWVNYitWc05zYTR2enVtV2FHeVphczF3c1dDaEZwald1ejV5Y241NndyQ3FLeVJaVjI0V2RmRkZ5Zm5HS0NMak9VbWpGaCsrK1F6a2E4L0RSWTQ2T2o1aWJES21lODhxZFgyQmV0NXlaRVdjZm5mQ2IzL29Lang3ZTVYeGU4YU9mUHVWLy9wZC94TjNNOG5mLzQxL2h3ZTR1di9UTkwvT3YvK29wLytQdi9Rbi81UnNQK2U3UDNtRzV1ODEvLy8wbmZLZUNyNzc5T3M1N0xFSW5ubGFFMW51c2QzamZUNWxTaUhOa0NqS3RNVnBobEtaelhaQmhSU2lLZ2tlUDdsTm1HWWNIVDJtYW12Rm9SRjAzYUcxdzNsTVVlVCttTnF3QmlmSXI5QjJtQmhFMU5wT0tNYXRpSnFKZlMySHExTEJHbElySkwySGpDMGNUUGdjay9rbjhrL2duWVpPUk9DcHhWT0tvZFd6c3BpWUVSZHlKcmdaMUZiRmhOdUp2dmorQ0ZuZThJcDZ1czJHUytvbUxoOXFzdGRkazA5Rm9SRm1XaUFoMzd0emgrUGlZOVNaVG85R285eEYzYUsySEg5TmJGY2JQQ0JtVHNBc3ZDaE04eC92RkZSMUJSS0JwV3FwbGhja3lEcDQrNWVFanVIUDNMdk5xeWVtekk0cXlDQTJxdW82ZlB6MUF2R2MwS3RtZVRubDJmQUt1WlZTT2FacWEya2w0dlhpKzhkYWJHQVhPT3BaTnk4R1RKeFI1Z1RZWmJkZmhPNGRkMXRSTmgwWnduU092S2o3KzhBUGs5SUEvK3ZFbk5Mcms2ZE1EdnZlZi93WVA3Kzl6ZG5DQXlYUCt6cU1aLytLamlxOFhSenlZRkd5OStvQWZmM3pCZVdPcHJGQjVZV2w5dUc4OXRSTmFEOVo3Vmoxb3dYa1hYRHNrekpVaFNLZGFRVkVXbUg0ODkvYnVjbmo0UEhRdjFqbzA3dXJmMDdZdHNaWTB5dXFoWHJldjgxUjlRTEsrYmlMa21zSzZlcmJQa01UL0pteG12Q1o4VGtqOGsvZ244VS9DSmlOeFZPS294Rkczc2JHYm1qRFVheU1ib3k0T3BPOWRJWWkrN0lKV1lkcjhFT2lyOXlxbHIyVVdxcXFpTE10QldxM3JtdWwweXZIeE1WbVdrV1haY0FBdVppNWlYV2dNMkhYTFE2MDFYcUpYdkdjOExxbXJtcVp0R2RuUjBCbDN1VnhnYllkV21xWUpoL0krZlArblBIejhNaTgvZmduYmRaeWZuSkNaaktJY1VTOHJYbi9wRWRaYW5qMC94R2lOdFo1c21uRlJOU3pibHJQVFV4N3U3N0UxR1dPMElzc0tYaDZQdVR3N1JRZ0greDQ5dU0vU0ZCeWRYZkxYNzd4THM2aHdXY25TSzM3eTdrK283czc0QjMvN1YvakJqOTVqUzFzZTd1K3lOWm53NXo5OUQ1Tmx2UDNTZmQ1dlR2bGYvRGJmK2Rwci9Qenlpb1BLOGZYY01POGNWeGJtVnBoYno5SUpqZlY0cGZIZURlNGF1bzhWVGUvQTBzK2xWcG9pQ3hrZTV6eVoxaHdlSHRGMXdaZCttSEp4UTkwdWF5SEpaOGlob29MVWV2UFo2Qmdpc25xdlhwZnRZeVlpNFlWRjRwL0VQNGwvRWpZWmlhTVNSeVdPdW8yTmRUL1RmYkNLaEtrSjQ3azJpRnF6UGhWaFJ5cHJjbHM0WU5YUENnRFJoYU5wR3Niak1TSkNXWlpZYS9ud3d3OTU5OTEzdWJpNElNdkNYbTg4SHFQN3BsU2owWWlpS01peWJNZytyQWV0VnFGVEt4SzgzNDlQem5vcHRLV3ozU0N0UmpsMk90Mml5RWNvRkVZYmpwOC80OTEzZnNRbkgveU1xbDdpeEtGeGFHODVPemxoZm5HQjdWcWNiZG5abVNIZU16OC81ZnpaVS96bE9TT3RlUHIwRTZ3VHluSTBkSkpWS1BLOFlIYzY1Y0YwaERhYXc5TXpDdDJoT3NmWUtCU0diLzZ0djhVLytlMS95Qys4OVVXZVAzdk84ZEVScjczMk92ZGVmNFBHWkN3dXp2ak5WM2ZaTXkzL1l1OCtueHhmOFBLRHUrdy8zT080czV4Mm5vdk9NN2VPeGdsT29HdGJJQVNON3RWS1JXZ0twYlVDNTNzSjNPQkZNRm5HazA4KzRhTW5UK2hzTnppcFdPdjYyNjVmQTZ0NWovV2RRNklxUnB5S3piNVd4QUM5ZElxZ1ZKUldHZFpHL0IrZkV1UUpMeFlTL3lUK1NmeVRzTWxJSEpVNEtuSFViV3pzcG1hRktKWDJzZGYvaEFFT014U3RBbU5IWFFDVUlzK3lhd2V3WW5BNTU0YmdjYzROdGFEZWU4YmpNVjNYMFhVZFdtdXlMT1ArL2ZzOGZQaVF2YjI5SVdDdnlhckVPc1B3SFJVd0xndWN0VmhyUTNkY0NRNGYzdnRBQ0FxMERoa0M3eHlvMEQzV0tjVjRQRUVKWE02WFpGcHpjUENNdytOajhyS2thenZHa3kwMENsdlh2SFQvUGx0Yld3QXM1Z3ZPems1cGVrdEQxVXVTMWxtcXB1WGJYM29ORWNHSzRmR2poK3hMVFc1eWFsWHdsejk0aC9QelV6NTVmc0s5M1IyKzlmV3ZZWjNsbDM3NWw3bTd2OCs4YVRtL3ZPRHJJL2kxNm9ySGI3ekdsOTU4blF0ZDhyd1JUajFjZVZnNm9RVWNzSjZsaVJpTlIwekdZN1puc3lHcjQzem9BdXk5RDRFc0htT3lJVnVnalY3enpWZkRzbGpQVWwxVFF2dkZJc0tOd0ZPSUtLVFBWa21VWG1YOUZWeExkaVc4NkVqOGsvZ244VS9DSmlOeFZPS294RkVSRzF0K05td1JlOWswVG83RWY0ZEJYcGRmdVM2SnFjOGU5bGovR1owK3dzc1Z5K1dTMFdnMEJIaVdaY3htTTRxaUdOeEExb2todmk2NFZVQjB0c2l5REVSb216YlVpdmJ5NitvOXJLNlg1eWl0eVkzcE14K0tQTS9DcnR0a3pIWjNNRm1HY3gxZS9DQUxqOHFDNVhKSjY0V3FybkhpTUdlR01pK1piYzh3V2xFdmE1cXV3em5QM2QxZDdteU5lWHAweXZqbGwvbmVLeS94ei8vTlIzeno3VGN3MVp6Zi9iM2Y1NWUrK2lXKzkwOS9tMHlGUU1yeWpLOS85UnQ4WDJVY241N1JYUzdZUHp2bWxWZGVZWmtYSEZyaDBub3FETFVvM0JBSXNwSzdWWmdMeFVxVzFzYWdBVWZ3VHc4RXFMQ2R4eXVGRW8vT3pGQTNHMmI2eGx5dnJZQ1ZZTnB6dXZSWkJxV0p5YW00ZnRiRTFmNENzYzYwOS9yZjJIQk4rTnlRK0NmeFQrS2ZoRTFHNHFqRVVZbWpibUZqTnpXSzNxaGpEVU93eGhjTTNWSDk2dkRiMm1LNTFsWDM1dldWR3JyanJ0c1d4cTYyOGJEY2FEUmlzVmhRRk9GZ1dneFk3LzF3c0cyNFp2L1Z2RGlPVDg4cGNrUFdaemVVVXBnaVE1dU1vZ2h5cnRhYW9peERCc0pMY0xzd1ppQ1M3ZTJkOERxalEwZGUxSW9NZ1BGb3pQSFpHZmxrS3pSY2FnemVoZDEzWGhSc3piYW9xZ2JFVTdjdHYvTUhmOHEwTEVEZzJWWE5WMS9hNTFkZnVzTVBmL2dqL3NsLzlWdmN1N1BEamxGTXQ3YTRQRHRuNUR6TFpjZVZ6dGwvKyt2SXlUbE4zZUl4ekxPQ3BXaTZmcDY4ZU1SNXlFd3ZtZXFoWVZNTUJLVTBYZGZnaWd6YURpc2U1WVhPaDR4SjB6aE1QNDg2UkJ1MmExZnpMMkhlUkJUeG9CdlNaNS82dVZjSzFFRHdnSGdneXZDckRNYXdob1lIK25mbzhMbWJLcTBtZkQ1SS9KUDRKL0ZQd2lZamNWVGlxTVJSdDdHeG01cW9WVVk1ZFFqVXRYR1BPLzh3eEFvdklLdzFZUklKOG1pK2tsaHZ3cmxRaTVqbitkQm9LbVlvUnFQUjRMbCtlWG5KYURSaU5wdmh2Uis2MWw0TDJsNlNFeTlNSjJORVhGaXhBbmlQUXBHWkRNbGhQSWJXZGxocjZkb1drMlVZb3dhWkVTOVlhOG15REY5YlJ0TXBCbzFYRmN2RmdwM3RIYWJUTGM0dkx2SE8wVHFMTk9HOXhoak96czY0YzJlWDg0c0xtaTRueitIRDU4Zk1qdzU0OVBLcjdOKzdoeWxIZlBldDEzbmpqVmY0NE9jZmNYUTQ1bnZmL2tVT3p5K1pYODNSa3drZkxSdVdqYVBxTEcweG9zRlFvMmpSZEY1QzFrRkNwMWxCOEM3NGVFaXZVY1poangyUHJiVmNYbDVpckNjZlQ4aFVpR3JuSEprT0UydTBvU2d5cW1vWjZqcnBPMUtKNzYrbmhteUd1UEJZQm5TZFFodERQQ1FYNTJUQWVzemVrRStqLzd1c0ZsekNpNHpFUDRsL0V2OGtiRElTUnlXT1NoeDFDNXU3cVFFZ1NKWnVMWnVnMUJBVmZaWkJEZG1LVzBlWCtucFFvOE9FcjF3aHJzTzVzTWhIbzlIZ3NSNXJRdk04cHlnS1pyTVoyOXZiWkZsMnJVRlUwelEzWk5hd1c4NHlneExOMVdLK2xnMEpCL09NMGZnc3czaVBhRUdWSlFxRk5qbzB0TW8wYlZQakZuTmUrc0lYMk4yL3g5SEpLYm15VE84L29MR091bTFBd1hoVU1tODd5RExtOCtBYW9vQ2RuVjFHeFQzdTM3dkg4K2Z2MFBtUUpTakxncSsrZW85Zi85VnZVM2hQOS9HSHZQNjF0L25TbDc3TTRmRVpyOTNib2FzcjdwVDdWQktGeHJDUUd5OHNsS1laamFtYmxxYXpOQXFXenJQd2lzb0pqU2c2cmJFaXdiMURGRW9ydEFtQnFiWEJERTRjTVl1MG1qbXROTXBvNnJvSzJabVlYMWliV3EyRHRXRzlXT0w3Qmx4ZXdQWis5NEcrWTJaaDdkNk5KTVFRMDJvbDE2dWIvNEZJZUlHUitDZnhUK0tmaEUxRzRxakVVWW1qMXJHeFJnRnhFS01zcVFpUjRIMXd6NGp5MTdybmVwVHh3cGhMeUVvb2FOcHVjT2NZYWp0dlpDVmlSaUUya29vV2hGbVdVWllsT3pzNzdPM3Q4ZURCQS9iMjl0amEyaG9PejBGWWVyb2ZUaEhoK2ZNalRzL09UcHVONGdBQUlBQkpSRUZVKzUxdjJKVXJGZnpHbGRKRGwxMXROTjQ1Yk5leFhNekJXZTd0NzVFRE83dmJXT0Q5RDk3SDJ3NnRnZ3ZHYkd0QzNiUjB6b0tDSWpOWWdjeG8ycmFqcWhaNGI5RmE4Y1pycjJDN2x1WDhncnk2WkhlclpEb1pzelBiNHEwM3Y4d3Z2ZkZGeXJ6Z2ovLzREL0Z0UldjN3lxTEU1Qm1aVWV5T1M4WjVoaFU0Nnp4bnB1QjBlNGRqWFhEWWVZNUVjMjZGaGJXMFh2QW1oOUVJcGE4SHU4bHl4dU14by9FSUVlbXpCV0hrQWdrcjBIcVF0TVZmRCtvUVRlRTJ6d3JxcXVvekVwRU1mVmdSZlRZRVZGVFkrOE53cS9sV3JHUncxb05ZNjdYVXhHMWlUM2h4a1BnbjhRL0R5RUxpbjRSTlErS294RkVNSXd1Sm93STJXNmxSQ3FWTWtDanBmUmg2bGMzTFVCbktjSEJwTFJ2ZyszUkFqTXZsY3NsNFBHWThIZysxb2xGS2pXamJGcVVVUlZHUTUvbndVeFJGT0hRMkdqR1pUQkFSOGp6SDlETGV1cnRIbE9abXN4bkdoTytnOU9xUVY1WmxPTy83ZzJBYWFZUTh5M0d1QXd3UDd0M0hXOHNYM253VGF4M3Z2Zjh6eXFKZ09wbUM3YWh0eDlIUk1WczdPMHdtRXhTSzA5TlR4SGFNc29MR1dUcHJxYW9saThXQ3hXTEJ0NzcxaTN6NC92djg1dmYrTnYvci8vbUgzTnZmWjFRVUlXQ2FoaTkrOVcyKytwVzNlUHI4a0xacFVWbUc2VDNydllSR1VVZDF4N1BHMFkxemJGbFFLMFh0Qll0QmZDQkhwVFI2bEdOR1k5U0pEa0hYQjJKVzVHQWRtVFo0YmNpTVFVZUhGTUNJWUl5bWJwcWVyRU5ReFRrZkZTRlRvN1NpcnBmOXZFcC9JREhHc3ZSMXBqMkVUODA2clMwdityZjF5eWN3ZkxRc1RIakJrZmduOFErSmZ4STJHSW1qRWtlUk9Hb2RtNzJwOGIwcnRscno5WkJWNWlGQXJ0MUFMOVdKb0xXaXpQUFFhUlVHdThBWWxQRVFYSHlQMW5xUVg0MHgyTjV1TUFaMzB6UVlZMmpiZGpnRXQ1SlZOZWorUUpaU2xHVkJaaFNYVjFlWVBtRHpQS2ZXeldCMTZKYWV5V1JDVTFjRXgwSkZaalE2SDZPMW9lMHF5aUlRZzlHYTZmYU00OE5ESHIveU1zNTdtdDV5VVd2TjFuakU2ZWtKZHg4OFpHdTZoZk1lNnh6Yk96djgyWi8vT2IvK25XL3p4VGUrd09rLyt4MGUzYjlIVlMzeGJvYWZUamc2Zk03QjA2Zjg1US9md2JVVnhubGVlKzBMZk8wYlg4ZnJqTnA1R3VjQm9la2N6Z21OMHJRZVhGVWpiWWMzR1oxMzJOWmlWWWRENFFFbEF0cFFLOE5ZQXBsNDhYVFdrUlVTVHRDSlI0blFlWTlSSVZDOVNPaXFDeGlkNFp4SHZLY29pMkhNdFRGa3ZTV2xVb3EyQ1JhVFE4M25HcVd2TDVFaHJ6RThzRG8wcCtJTE56TmVFejVQSlA1Si9FUGluNFFOUnVLb3hGRWtqbHJIeG01cVlsMm9rbjdTaDYxaWtFdVJkYkZNVURxNFhnd0JSS2dWZGRZeDY3dmlBbXNCRmlZb05vN0tzb3k2cm9mWHhJQjB6dEUwRFplWGwyaXRtYy9udEczTFlyRVkzRUNDVkJqU0k2b25sYk96TTBiOTRncFppSXlpVUJSbGFMYmt2UTlkWTUwRlFvT3J0bWxvMm9ZaUx6Qlp4dGJXRFBYOE9VNDhsOVdjdHFsNWVHZUhnNHNyc3N4UVZUV1RyUzJ5ZkU3VnR1eSs5Q3BmZnZNdEhqOSt4Tlprd3ZaMHdsLy80Sy80cmIvM243RTltL0U3Ly92djhjMXZmSld0clFuaVBTZW5weHo4NE4vd2YzL3dFYi8vMCtkc2krTiszakRiR3ZQdWV4L3dyMy93ZmY3UmIvOGpqRktNTThQRUI1bTZkWTdHQzYyQTcxcWN0WGlsNlp6Z2xoV2RJd1NzZC8xT1g2QnJ1YnFhVXpRMVpkYnY5TlVxTW9aRGFRSW1NNHl6Z3FhcCsweUlSNm5nMSs2OUkxb1JUcmVtWEp4ZEFJR2NpUmtoRlhKV1drZDNmbFlwaC9pSmF2am8wTVFzdmpmRzkyZDA0RTE0TVpENEovRlA0cCtFVFViaXFNUlJpYU51WTdNM05jTjloZ05WcTIzaWRZaGZ0eXdNUDlwazVFV09pRkFVeFdBRENGRFhOVnByUnFNUjQvRjRPUFFXNjBaanNNYnN3OVhWRlYwWDZrNWpZNnI0V2hIQmFJM1dabGdjNDhtRUlqT2dnbE1GV2ZodVdSWmUwelF0V2Fab1d4ZUN0VzF4M3ROMkhhaFFRMXFXSlZ0YlcxUjFUYnVzeVNaVG5wNmVVWTdHZlBEeEU4cWlKTXR5eHBNdHhqUE4zUWNQMkpwdGtXVVpvL0dJSXMvNWplLytSMnh2ejdnOFBlWGk2cExmL0FkL2wrWFZuR1hYOFBFSEp6eDc3ejErZEhEQkhSejdXekRPeHBpc1lPdzkxZVVWdi91Ly9VdSsvYXUveGtnWFpFcWh2VU1JamgwT2hmTmd2ZUJGWTVXaWM1Yk9XV3lXNFp5Z3ZNZVVJMXpYQlNsWlFlY2N1VklFRzhGK05nWFFVT1lGUlpGVDVrRjY3ZHFHem5ia1dZYlNCdWM4UnBzZ3cxYjEwTzNZOVRXM25ldUkwUmlPd3cyNmFiaGRTMEZJdjg2Qys2R0VoYllXeUFrdkxoTC9KUDVKL0pPd3lVZ2NsVGdxY2RSdGJPeW1CbFpXZDJIWHFjTVVERUVaTWhOUlJsdjVPYXhHMjN1SGRhNi83d2Zuamxqam1lYzVXbXNlUEhpQVVvcXpzelBxdW1heFdJUU1obk9EckZwVjFlQ2JIcjNhbzFRTG9MUU9UWlQ2TGU1a1BNWm9XQ3lYNFRzTFpIMGpLYXQ2aThLKzNsUnJQWkJKWngzamthTHQ2eWIzOS9aNC92eVF1cW01dkRpamFWdThRTFdZMHpRMVdSYWFVU2tVRjRmUDJidDNqODVhdXM2eWNCMzM3cjVFbHVYODFROS95SzkvNTl0VVZjUFI4U0YyV2JHOFBHZXhtTE1sSFIvN2dsMlRrWnNPMzFVNHhoam51RG85NDhuSFQzamx6YmN4YlkzeTB1L1dIWWpndllTZ0ZjRUtkRTdvdk9DekRPY0Y3VDNaN2c1UzF5QWVjWUtZdm10dEg2MUt3bndhazZHTllXZG5oM0ZtbUM4V0lJTHI1MUZKOE5VdmlrQ2FKc3VvRnNzZ1d4ZEZrTVIxNkxJclBiR3I5U0FORDMxMmhrRWtrRkcvL2hKZVpDVCtTZnlUK0NkaGs1RTRLbkZVNHFpYjJPaE56YkFqREZycVdwMW92NnVNZGFSZVZzcVo5TW9ZVU9SNWNJbm9hMEhydXNhWUlORkZTWFEwR2cyQlV4U2grMng4TGdab0RGSnI3YlgzeDJEVldnOGs0Q1hZRVRaTlE1Rm5kRTA3WkVpOGMyaWx5TE9NMFdoRVhkZUR6M3M4Z0xkY0xxbmJBcTFiSEVLeldMQThPYUtjak1tTGtxcXFNVmxHV1JSMHR1UHMvQlJoRnlWZ1RjbnA0U0hUMFRqNHdNOW16T2RMZnZiZWUvekt0NzlGNFRvK09UeGdPVitpdXBiRjFaeW02YUF3bUdYTEwzLzlLN1NMT2MrZWZFVFZWaFJtaWhWTHZUakQ0Q20xb0R2UVhVY21HanFMV0lkM0h1czh6b2NPdTk0WS9IZ1M1a1lFKy95UWZMWUZvaUhYNE54QXF5cEs1TktYamlKa0pnc1doNzNUaGtnNDNCYmtVOVBQaTZHcUtySThRNkdwbXhwdkxkNDdycWNSMUhDcmhycmpJZW14ZXFVS3EwWkI4SkVYOS8vTk1rNzRHNHJFUDRsL0V2OGtiRElTUnlXT1NoeDFFeHU3cVZIckVwZnEveGswT1ByZ2tOWHZBcjYvTHlMRFBNWEdVREhqc0g2QVRtdk5jcm5rNHVJQ1l3eFhWMWVEVkJybDFmWE1Renk4dG5MeVdKTi9BWVhHZTBWdURONDdtcm9oei9Qd1BZekIwUi9FVTU2eUxJY092RTNUc0xXMXhkWFZGWG1laDc5TGEwNVBUbGxlWGVLem5NcDY1dk16eHVOeDZPSTdtYURibHFxcU9EczlaV3N5SmM4OFQ5NFAxb2J6L1h1MDkrL3o4TjVkSGoxNnlEcy8rUWxGMTNMMy9sMnVyaTQ1UER4aWVYS01hdzJIdWlDYnRQeitIL3dSaG9KSCs5UGcvT0dGUmROd2ZuSUpiY3RXWnRpeWpzNDVHdkVZY2VEOVVKL3B4U05LUVc1UTIxT2NDQnFGRXNHcjBJaFdyTyt6R0lGd1F5L2I5YWxXekJkekprVk9YZGVocmxiM0VtdzRWWWNJVkZWTmtlZUk5N1J0MDg5N3pGaUYrM290a1JEcmVBUC9YNSszRlhxNVZTdFFHK3QybnZBNUlQRlA0cC9FUHdtYmpNUlJpYU1TUjkzR3htNXFZalpCV0RXUUFvMUlQRmpWQzZsQlErdExTY1BCSzVRYVBMeTlEM1dYMXk3ZEIyM2J0bVJaeHRYVjFmQjRQQWdYM3JzSzJ2aDh6RXBFeEFEdUZWWG9zeENaTnRTTEJjYm9RVDZOTm9uTDVaSTh6eW5MRWhGaHNWZ2d5T0FUWDljMXh5Zkh0RjFINThQS1V4Q0N1WGNteVl3aEc0OHB5d0lFdEZhWVBPUHFhczZQZnZRanBwTXArM3QzZWZYeEkzYTN0M2oxNFFOS2F6ZzVPU0hQY2s1YldKd3V1Q3oyYUUrdXVMeHpCK29GTnBzd2JReS85ZmUreCsvOTNyK2liaFRIWjNOVVc3RlZUTmpPRlhYYlVJdW5BdHE0NHJYQ094Q2xHYnJsUm83dGQvZ3hPa0xwNWxyUTlBVHJuYVByaExaUlZQTTUyaWhzMjF0S3FuaWowVnFZVHNlSUNNdkZra0FYRE90Q2hyVVRwSFpOckFudHY4WmF4dXBhd2tLSFRFWHM3SnZ3QWlQeFQrS2Z4RDhKbTR6RVVZbWpFa2Zkd3NadWFxTFhPajQyZ29xWkNiM0tSaWpWbC83MW1RTll6WVpTUS9mVXBsbGxBeUxXdStITzUvTkJUbDMzVkFldVpTVmlRNnIxMTYyY1JQb0ZJcUZ4VkYwdEtZcFZnRVg3dzBnZU1mQ3ZycTdZMzk5bnVWelN0UjNMNVRJRVpKODlLWW9jTCtGQVhqeUFsMlhaMFBRcWR2YU5CL3JlL1BLYndYYXhiWGo0NEQ3N2QrNXdiKzh1T1o2bjd4OUFsbUc3am4zVlF1N3BsT055ZTBZaExlSUVaeFRMcXpuLy9ILzZaMkFVWmpTbExFcjJ0eWRjdFlwWnBsbmFqc283U3Exb05HUUtPbTNRV3BDOVBRU0xtazdvRktHRzFudFUzTldMSUNyVVpYbzBXbW04T0xRRWE4cTJjempiWVZBVXVRbU9LZmlCZ0FVUEhqclhEWjJCNDNLNFZsL2NweHlHak1TYXhCcGVMc05hQ1RjaHUrR0pjN29leVFrdkdoTC9KUDVKL0pPd3lVZ2NsVGdxY2RSdGJPeW1adGpDS3RWbkpGWk5vZ2FwMVFjeFZhRlFxdC9OMGt1c0FqbzJSL0orOEZhSFhwYnRzd3R0Mnc3dUVEY3hPSVhjdUkzMzE2OG44V3NSRHJTSmdOS0dmSzM1VkpSb3k3SWNzaExSQWpIV3JjYkRkVTNUREoxN25YZURlNFgzZ25nL2tFME0vTkZveE9QSGp5bUxBdkdlTE5QY3ZYT0g4YWdFQldWUjh2alJZdzZPRHltTG5MdTdPMnhQQ2c1KzlBR3FFNXl6V05GTTNJTGRIZWdxeTNRMDRaQ2MyV3lMZTd2YmNOVXlienFtenJGUXd0SW9hZ1VOUWNiVVd1T054alVXYlQyeFNaT0lETjJDZzVTcW9oWWR4bFRXc3hVaDhzcnhDTnMydmVXaG9JYVFDd2NoUTFDRzY0ZnhENWFSV29jTVFzZzYzTWdseE1Odk1VVVMweEtSZEsvSnFadVpoVWo0dkpENEovRlA0cCtFVFViaXFNUlJpYU51WW1NM05RcENWZ0ZBd2dHcDRRbkY4RUJNR01SWWlqV2o2ODk5MW9aeVhXSWRqVWFEVC91MTc5RmZaRDFZMXg5Zi83N0RaM3JQZUZSU0ZqbE5MOVhHWUkzeXJOS2FEQm15Q0ZWVmhRVXRIdStGMmZZMlNEaDQxMW1MOTU2MmE0TjhMQjV2SFVXUmsrZWhrMitlNTNqbjBkb2dJdXpzN2xBV0JabkpNTDAvK2U3T2pNNDd6aFhVbCtkb0ZMT3hZRTNIc21vWjNaM3graXYzT1R0OGlqZUdyTWhZMUNXUDd1MVJGaVdsYWhrYnpiaHpqSlJRYWtXaE5VWTVqTkpvSmNqcEtXcVVJMjJMb0laRGJvSUtnU0x4Um9XNlRjVkF5bkh2bitVNWJST0R0ZmUxSDlJTmZiNW5GV2Y5K0NxTXlzSzE0bk9xenhZTmkyQjl6bFpaQ3JXMlVQcXZjbXUrRTE0c0pQNUovSlA0SjJHVGtUZ3FjVlRpcU52WTJFMU5RTmlSb3VMT1VvTEU1dVBVOXJ0YzZHOXZaZ21paFBiditCUVJ1cTRiYWpWWDc3Lzl4aWlueHN6Q2VvWWhmRjgvWkRtOFg5R0gxbnFRV2JVeGRMMDdCVVl3M2pDZFRwbE9wNE5FYkcySHRSYlZLSlFKbnV4WlpyQXVORll5NHlDbkl1REVnN1YwYlVOeDl3N1Q4WGJ2VmhKMjVWb2JqRllvcjVodWJkSFVTMFpGU1N1T2NUa20zOW5tNDRNVE90SFVyZWQ4M3JFem5sQ1JzN005NVZ0dnZZb1hoZ05yR3NpQlRDc3lyY2kxcHMxQ2xrQ2JITzF0YVBJRk9Bbis5Tkw3cncrU1prOGlvaFFlQ1Fma2xFS2pRNmJGV1ZEaHM0YU1GSDI0eHN4VUgyeEtxYjR4VjR0V040S1NsVFFmOGhacXVNNk5sVGJjQ1VtdXpjeENKSHllU1B5VCtBY1MveVJzTGhKSEpZNkN4RkVyYk82bUp1Nytod2RrWloydFFPUzYzN3BTcXZmeURqOWFLVkI2L1FLZkdvQXgrTmI5MUc4K0gzOCs2em9pb1NPdVNQeGVVRFVkVGRleGYyZDNxT2ZNODN3SWVGMFdpQmU4TitSWlBqU3lrbkJCTXEzeFdZN05jNXp6V05zRks4RCtCMVlIOExSU1pGazRRSmRuWVVxMTZldElWUWpZc0xCaFozdEd2YmppenQyN1hGMXB6UGFNT1o3eHBPVHk0b3FEWnpXVGFRRmFxTTJVdi8vZGIvRHE2Njl4V2JkVVNsTTVTd3RZVWFFanJvU21YNklOWGlsRVBQYmdHZjVuSHdTaTliMGtyak5FaHlMZzRMK3V3V1FoUU9KQlJ1L3hDcHp6YUs0SDFhcnZiVWd4eEtSRWxKaTk5Nkd1MW4rS3phQVFDRjlBMUNyN0VJbGd2WFkwenVlMUZFZkNpNGZFUDRsLzFwZEQ0cCtFVFVQaXFNUlI2OHNoY1JTd3dadWFRZXlLRWRqL0VnSkg5ZEthckUxR2ZLRU1yOWU5cTBZYysrSEEybWZzTUdNZ2ZGWUc0dHIzNjU4Zk1oRkJBRVFJMHA3SkRHV1JNOTBLM1d1ekxCc08xS2wrNTQwS05hM0txSGpSYTExL0IyOTM3ZEVtMXFHR1RJeEV5Vkk4U3NBWVBZeU5NYnF2STFXaGpyTVAyc3hveHBNSjJ6dmIrS1ltTjRicThoUmZ0MHduRStiTEdtV2dJaU9mN3ZGcjMvb0czL21WNzNEZVdNNlhMV2QxeDJuak9OZUdjL0VzTzB2clBKMEhyek5rYk9nKy9qbmVPbnpUZ0RFb0JPMGNqRXFvbS9EZGplNnpEK3ZqeGtBcVlRNzdNUWwvRXFMNi9JRkFiUDJrdGFZb2lrR3V0cDFkQlpxc0ZsRzhHNmRVVk1pb0dGYlBzM2IvM3pYM0NmLy9SK0tmeEQ5QTRwK0VqVVhpcU1SUlFPS29HOWpZVFEzUWEyYyt6SitzQWxHeENyNzRZQmhvRGVKQlBJSmd2V2RVamlpS2xmKzZjN2QzcWYrMkFMMVpOL2hwZFlTcjkvcXc4MVlhWTBBcmMwM3FXNjg5VlVxalRBeTZjS3RFOEZyaHJidFdYNW9CWHFtUTZYQWVyMzBJYkVEMTdoaDZPTUFsL2VmcUlLMmFLSzhxdEJpTTBlenY3Nk90NC9MOEREM2J4azBjYzlFOG4zZnNQM3pJZzRmN2ZQTnJYK2ZocTY5d01LKzRyRHJPcW9hVHF1TzA4NXpPWnN4ZHg3SzIxRTFIN1QzZHVNUmFqK3NKeFljdVV4Z1I2QnhxYnhkWkxNTnNLVURyVlFUMWtxbzJHcVBBS0lOeU5veW45T01xUFNrcktJcWlEOERWMkZaVmRXT2NkVC9XQ202UVFNeEE5Q2FIQ0gzanF2aWV0WDhUWG1Bay9rbjhrL2duWVpPUk9DcHhWT0tvYTlqc1RRMWhsKzV3dDRadnlGSkVqWTErNFNzRldxTThJRUpWTHluSEl5Qk1OSVRtVHV0MW4vRzlNYU53VTBxTnYvdmVVU1ArdnI1Z1lqWkFhWTFSQ20weXNqd2p5L0pyMXlGbVVjS3FwVGRaRExaK0traDltQlVwYWEwSDJWZDdoVmNLNXhWb00reTRZNzJxN29OQUdSMjZ6UnFOTVZuNDBRcU5RV2xOa1pVOGZ1a1IyN01wVjc1bHBqUjNIZ25mK09hMytOSVh2OGpSeFJXek8zZjU2S0xpdkc0NHIxcE9xcGFUeG5GaVlUbmRwZk9Xcm1weFhSY082UjBlMFhVZDN2b2dYem83ZkVldlBEZ1hsVXppQVRqUm9mbzAxTE1hOHNJd01nYXRQSFFHOGFINzdWQm5xelY1YmdCQlhIQnIwVnBqWGZEZFYrdmpITy9ISEVRdnZkTm5JRlEvOGpFN0lTSjRGUUozUTJNMTRUOEFFdjhrL2tuOGs3REpTQnlWT0NweDFBb2J1NmxSZWxYL3VYcVFWVVpDUlJsMWxZMFk3dld2OGIwRWFaMUZTMWo0bzlHSVBNK0hBSXpCV3hRRldaWmRzd3lNRTc5ZU14b1h6enJDY3oySmxJYTZhUkFsWkYwTHA3THlEMStUaGhFSnRaYmVFUS9PQWYwaFB6K1FCL1NmN2VQeTZ2OUtIWGJRdW4rZHlReDVYcEJuT1lnanozSmNhWEc1UWJ6SDVRYnJXNXd4WkpraEV5RXJSbXpkMldjeUd0TmxJNXF1NC9sbHhXbnRlUGJzbE12T2MxYTFuRlFOSjQzbFVqUUxyL0FlbkNoODYvQ2R4VnVMUHpqQU9RL1RLUlI1T0tpb0ZlS0MvN3B2V3VqclFFVnBSR2xRSnNpdkN2TGNNQm1YVElzY284QlZGVzNYaEc3RktrTUVqRmEwMGNLUTZPMnUxdGJBK2xwWjAxYUphMlp0M2xSOHlTQzhSallacE42RUZ4ZUpmeEwvSlA1SjJHUWtqa29jbFRqcU5qWjJVeE5HTkhiSDFTZ0pYWE1WcWxmTkZGNGNONlpsbUR1bEZIbVdzN085UGNpWEViRXVOQVpuck9lOGMrY09TaW5PenM2RzJzNVArNG5YV005WWlIaU1DVjJXRmszZEgyZ1RUaTR2V2RWMkNqNFNoWGQ0NTdET2h3WGZOOEZ5em9GMWhLandJSGJnSnJ6cmw1WkNOSGhqb0N5NWUrY3VyNzc4TXZjZTd2UHczajEyZDJhTXlwSk1helNPekdUa0NreXpRRXgremRQZGVvMnRIVlhXTVc5YXpwYzFGM1ZMVGNacDFYSmFOWnhWSFhQcnNlTXhUaG53Z3ZKZ3UvQmR2WFZJMTRJb0pETm83ME9kNlA0ZTh1UWp0REdvNlFReFo2dlowZ2JKREJoRnBqTEc0eEU3T3pQdTdlN2d1aGJYMUp5ZUhGUGtPY3RsNkNac01JanZEOE5KNkM3ODBrc3ZzVnd1ZWZic1dSK1FxeXlDOU9zZ1NxblhNRWl1dzJvYkFucGR4azk0VVpINEovRlA0cCtFVFViaXFNUlJpYU51WW9NM05hdTlvQ0Q5K0tvaEN4RjM4MHFGblhzODdLYVVoSHhFUHlGN2QvZFpOTlZRVDdnZWFPdlpoTmxzeHM3T0RrQ3dDVlNLcXFxR3pFT1VPT00xMXUwSG5RdjFuVjk3NnkyYzcrdGJlL0lROFVPZ2h2czNzaHE5M0xyK1dOdDFYSnlmc1QzYndYdUhOaHJ2UE04T0R0amYzNmNveXlET2htNU9aQ2FqS0hLS3pMQ1lYMkhiaGp3M0ZGbEdiZ3hGa1ZGb1JlNDZjalJhQTA2d3psTTVZZDVZenB1SzgyWEZlZU80YUMxWFZsaDZ1RncyMUoybFJhRk1nY3AxMzdCSjRRQnhIckd1bDdKalhXZWZDVG82d21RNUl1Qlhqdm9JQ3E4VlNtY29uYUd6NEV4eTc5NTlIdHk5ZzFMQzRkTlBHRlVUbXFyQ0dOM2JOSzVXaC9lZWUvZnVzYnU3eS9iMk5xZW5wM1J0QjlCbkpzTHJWRnhLYXZYcGZTUi82bnFMQXExc2FzUW1mRTVJL0pQNEovRlB3aVlqY1ZUaXFNUlJON0d4bXhyRmFzZC9NOU53RFlOU3VTNkk5ZFdBS25oQXJOc1FXbXVaVENZb3BlaTY3bHBXNGViOUdKQktxV3RCdW42UUxnWjlsbVhjM2R2REdOUDduNnMxZWZSNkZ1UjZuZW50aGJGY0xubi8vZmY1MnRlK05yeDJNWjlqcmVYWHZ2dmRYbVpkWGVmbXJlNTMzbHJyNEpHZUdUSUZ4bGxNV2VMRjAzV08yclZjNkJHbk9BNHZMemhkVkZ5SVp0RjZGdFpSSTdTTnhUcUgxeHFjUjJrSkI5dm9iUXA3VDN6bHcrRkRUWkJVbFE0SEVyMEl5bHYwOWpiT0hJWnhWS0MwUWJLTWVCQk5HWVBKY3Niak1VWkRXUlpvWTdET2toYzUybVcwVGMyNlFocm5RU1FjYmx5TnFscXRHSFg5VVJrMDFkV2pJajM1b1FaRGtZUVhHNGwvRXY4ay9rbllaQ1NPU2h5Vk9PbzJOblpUUTl4bCszNmdaUldNME0rYVNGQmdKUXo2c01PTVV5UEMwNE9uNUVXQk5zRzF3VG5IZkQ2L0ZVeFhWMWVEVi9yVjFkWFF2ZmF6NU5XYmZ1Mng3alJlYi8zNjZ3RzZmajgwby9xMFAxMHhua3hRV2cvMW9NY25KOXkvZjU4OHkyNjVrOFRQaTJQa2ZBZ0RyenhlSzV5QUZrR0pRMnhGWngxVjAzRzJxRGdSdzNFakhCNWRNSzliMnNlUHFVNE82RXdXRHJmRjhSU1EzSUJTNGZvUzZuSDdMNEJZMThlSlJvdEhyQTAxdndxVU1iUmRoL0kraEpGWGVKTWplUkdhYUhtUGRZNkx5MHRtb3hLandUcEwxM1U0NjJqcUpkWjZFRUgxVGk5S0tZNk9qdEJhczF3dXNkYUdRMjNxZXRERk1WRzk3RHFVbHlvQVBRVDVpZ2hDaGtWdGV1UW0vSHRHNHAvRVA0bC9FallaaWFNU1J5V091b25OM2RUMEE0ejR1Rjc2TUF3QkU3MjdWeS92N2YzV0pGbnJMSFZWa2ZlT0hwK0Z0bTBSRVU1UFQ0ZU13ODFNd1djMW5icUo2TENobEJvQzh0T3lCZkZ6MWgrUDk2dmxraUxQQjZJU0VaNDllOGJiYjc5OUxWaHYxc0RHM2ZpcStkUXFHeEZrWEdpN2ptWFRjVkUxbk15WG5CZGJuRGNkWjhjWDFNNGk3Y2VBd2ltTnRBN0t2TTgyZUlyNzkvSHpCU296aUF0U01kNmpkR2dvRmVwWWc3OTZkRGtYNy9Fb3N2TTUyTDRHVndGRkNhTXhIa1hYTml3V3dzbnBDYjZweUpTaVdweFRWeFhXT2x3a2hwNlFvK3pwdmVlVFR6NFp4a2dwaFRGbUdCT2xlcUgwbG95NmxxVzROcUhyVDI5bXdDWjhUa2o4ay9nbjhVL0NKaU54Vk9Lb3hGRzNzTUdibXZXYXZYNUh2NWFKY043M3paVGlRMnUxZmhJbVZzV01SWStiTmFMcmlJZkMxaVhSOVozOXpZekV1dFFhbjQrdmlmV2ovN2JBWFgvczV2ZGFMcXVoRVZVTTdNVnl5WFE2dlVVUzY5L0pPVWZYZFhTZHhmcEFYSUphQmFzb2xvc0ZsMVhEUmQxeXRxeFp6SEtXOHlWTFowTmdXb3MzV2RpRngrRnpnallLZjN3YVJ0T0Q4N1ovVXBDaHk2OUhUY2VJN3UrTERqS3cxbEExNFdCZjBMcWh5TkE3VTF6bjZHeEg3UzNuWW1ubmMzS3R3TGZZdHNWWkc3SWR2YmQrRExTd0hLNW5YeFNndGJxbHZxK3ZxVnNOcS9wcnFXaFZDUDFCeFUvcHVwdnc0aUR4VCtLZnhEOEptNHpFVVltakVrZmR3dVp1YWlSV0VoTHFFZW5ub1o4TXJmVVFrQjZQM0p3a0pmM3VXQTJaaTV0UzVrMEo5TG9NeDdYSG92LzZlaEFOSDlVdm12WHNSUXlpOWM5Yy82eDFQL2ViSk5JMERhUFI5dkI3dUc3d1U3OTUvZlZnZFM0NGRyU2RwYk1XNnp5T0lQdTJYcWhWenRYWm5LdTZZZEZaNW0xTE0zYTBiYnZTRzcyRU5ySmFvNXhEdi80NjZ2QTV2clc0NVJ3OW5pTGVZYlRCYTdPcTl3eC9JQmlOVm9RNlV1V0JQdlBnQmRTcTN0WmNuR09QeHZpMndicVcxaEtrWHlVWXJURVNhbm05OHlnZlpOditMNC9MQXlWeWF5dzZhNit0b2FITExnekJHck1UcXlVVER1NTVJRFF1L3F5SVQzaGhrUGhuK0QzeFQrS2ZoQTFFNHFqaDk4UlJpYU1pTm5aVG81Um10ZU5Vdlk5NU9Od20wdTlDcjczaitnS0dzSnNjbnIxeC8yWnQ1ODFzdytwN3JJSnBQVmpYblQxdVppWStMYWcrSy90eCsrOVdYRjVlc0g5dmI2MWpic3hjM0w1Ry9Od1lDTlo1ckxPMFhVdlRPVG9VYmRQUWVzVlNPK2FMSmN1Mm8zS2V6bm1zRjd5ekF4dEtQN2hLZ1dpTmUzYUFkQlpCb1NSSTEwcjY4ZHphZ3FaYTVZcEVZRkhqWFljQVdnaGtxd1hhbGo0RkFiYkZOeFUwTmI1ZTRNVFI2bERQQ29MUllQQkJGaFpRZUJTcmJzQ3FqOTd3bFNYT2Z2aWY5eXRaVkNuV3d2VzZjdm9aNHg4dXB6N3orWVFYQTRsL0V2OGsva25ZWkNTT1NoeVZPT28yTm5aVEl6Y0NzTjhqRTJUVzlWQU5reEo2bjhhZ0ErL0FPMkU5VGo0dEtHOEc2R2RsSXRaZnQwNEtONE4xL2JVM3J4MnZ1NTZOdUhuZkdNTjhNU2ZQOHJYWFFxakg1TnBucm45MnpFQllHeklRbmJXMGJVZUxvV2thR2xGVVJsRzFsclp6MlA1OW9nQ2xoNFdQZ001ejBCb1JqOHl2UUJ0VU9RcmZ3ZmYxdTFxRGN5Rjg0bU1lc0Yzdng5NlBXL2pDK09pZUliMUZvdysrOCtJZEhzRlpqMVhCSWNRYjhBaEdxeGllaERMUVByUFRmODlWMEE2THBoL3Y5VEZmclJ4dVBNcTFWYlVHTDhpdGR5UzhTRWo4ay9nbjhVL0NKaU54Vk9Lb3hGRzM4Um5XRWh1QXVCZ0JVZjBQcXcxbW5KejE0Rm50T1ZXd3k3dDF5ZXZaaC9YSGIrTFRHa3ZGMThZZ3Vmbjhla2JnSm1LTmFBekM5WHJTOWVmYXRxV3VhOHphYzFWVjRaMWpzVnplK251dVpTRzhZSjNyQTlaaG5jTWl0RlpvTzB2clBKM3RRbE1yQktjMEtzOFJwUkN0UWwybTk0aDNrT2REeDJJbEJLOTE1eEZ0QUkzS01sVFRoTHBTY1pCbGdUaVZCa0t3STlJM3hlb3pCRXJqQWU5bHJYVFU0eEc4aXIyMExNNTV2UE40Rjk2M25tR0s2eUprSE9MakhnRk1aakNaUWJGRzFPdkVpRndMVEVFTkFiOStHOWRhd2d1TXhEK0pmeEwvSkd3eUVrY2xqa29jZFFzYnE5UW9wZEJLNGRYYUJ2bEdobURZS3lxSXRZQXhZeUVTNXFvb0NzcXlSQ2xGbG1WRC9XYVVSdGR0Q1Q4ck8vRlo5MjhHYXJ6dStuTTNnL096RHNjWll4Q2dxbXU4ODF4Y1huSTFuM04xZGNYRjVTWEdHQmFMQlUzVEROMTlvOWU3aUdBWHlOdkxBQUFnQUVsRVFWUzlDeTRZTml4MDUwTkFldXNRcGJBbXg5WTFIbkNBMXhvMW1vVkYzMVlnb01vQ01Ubks1TkMxb0ExNlhPSzZMb3g1VVlMU3FEeERGc3R3V0F5UDFoblM5TmZ3SGowZEI4OTJyUkN2Z2t4K2VZSGEzMGZ5RWhSNGE1RzhKSHZqTFhqMkJPa2F2RGljTXNFS1VRVWlLTXlJSWpkb3BRbGl1MEFmb05EWCt3Sm9jSzNGcUNodDM4ZzhER3ovYWJMcFdxWmlVeU0xNFhORjRwL0VQNGwvRWpZWmlhTVNSeVdPdW8zTjNkUklIM1NpK2ttNk1aWXFQQ2RFNjhJK1FzUC9VUWhhNlVGdVhKYzlJN1RXVENhVG9aTXVySkhCV21iaXBzd2FINHVCR29QdnBzeTYvdDc0bXRoNHlsckxmRDduOHZLU2k0c0xGb3NGeStXU3ZNaXhYY2RmL01WZmNIVjFoYldXb3NncHl4Ri84QWUvajFKNklLSHhlTXg0UEtZY2pjaUxnaXdyVWRFdTBHUWhNTHJnMU9HYkR0KzF5R3dHb3BITzRtMkRPejFFMmdiSmN5aEdvRFMrYlVQZHBjbUNLOGQwREhtQnlrdllucUpHQmU2anAwRktOUVYrbkdIMjl0QmIyOGpwS1l5bnFMMTdaQS92NDM3NklVb0o5dVNFZkRaRnYvNEdjbnlNYXhxYW4zOUFlV2NQL1lXMzRQSU1mM3lBOWhrZWh5Q2hTekJRTngxR0s0eGFDZWx4M3NQNGVwUVN0cmEybUd6TmJtV1lZbENMQkpKWGlpRWZvUWlQNmZVd0ZtSitJdUVGUmVLZnhEK0pmeEkyR1ltakVrY2xqcnFOamQzVTBFdGhvcUtzMmN0bDBnK2xJc2gzRVNKckcwOEZTdUVsQkcxc0dCVXVHMTZVWlJsMVhTTWlsR1ZKMHpTM0FucDE2ZHVURngrTDJZZWJFdXVuMVlwYWF6azVPZUgwOUpUVDAxUE96czVZTHBmQldXTU5yNzd5Q3MrZVB3ZWdMRXUydDdleFhYY3Q0RkVxdUZnMERWWGJvYlRCWkJuVDdSMnlvZ1E4NG50M0RQR3dQVU5ad0hua2FvNTBOYTV0OERwRHluSHdUdGNHY1I3UVVCWmdOSklYcVBFSXRiK1Btb3hSOS9kUlJRRTRtTTFRNHFHelFaN2QzWVB6YzlqZXdVd202QWQzY1llblNGMmh2TWQrL0lUOHpoNXFaNFpjbkdIUGpwR0xZNHJSbEh6M0xqeDZHYms4UjZvNW9qd1lUZHUxRkNZUEdRMEpnYWxVSDE3aTBZR2FBUmlQSjJpbEI5bDl2VFkzU0tmcndkNnZFd2drUlYrTCtUY2pHWkh3N3h1SmY0REVQNGwvRWpZV2lhT0F4RkdKbzY1amN6YzFQUlI5UnFML2ZaQlRoZFYrZEJqZFB1Q2tQemlsTlUzVFVOZjFOY2NOcFJUVzJtdUJtdWM1MXRwclFYc3pFN0VlaURkZmQ5TytjTjBGUkVTNHZMemtuWGZlNGVMaVluaHZsbVhzN3U1ZUl4T2xGTk90TFI3MHYrZDVqbEwwbVkwUXJLcTNhbFRHb0l3QlpVS3dhWU4xSG1sYW5CQnFPeWM1QmdQTzRjNVBRMWFpNjhMM0hZMUJGWDBqS0lVNGp4cVBVWm5CS3hWazFyS0U2UVRlZWdQOStDRkdQUFpuSDBNeFFvME1LczlndVlCRmpScVBrZGtNZjNhR3VyZFArMmQvaVpwdGdiZGdIVGlMT3p0Qkx3cjAxaFpvamE4cjNPSVNXVjVTRkNYNjdoNXFhNHB1bHJSWGx4UlpqbWpWazVvUDhxcjBLU3BjbUdmQ25KeWZYM0JuZDVjWWRaRjdSUVNGdmtIb0RITDg2dUdWWkw2eEVadnd1U0x4VCtLZnhEOEptNHpFVVltakVrZXRzTUdiR2hYY0phenZNeEl4Z0lJWWRoTXkvTk5QQmdwdERGbWVEYnRTV0dVaFloT202WFRLWXJGQTZ5QlpOazF6L1Z1c0JlV25CZTA2Ymg1K2l3RnJyYVdxS2thakVWbG1FR0hJS0NoQTliV3JJdElUQyt6czdJUkdSeUgxMGwrTFhoYnNwVUdsMGNhZ2xBNlBpVWNyQTNtT21CeTBRZW9LbWMveGJRc1NGcmdxU3NRSjVCbGdVSjFEeEdOZWZveTZjd2M1UGdiblVOb2dlWTc2ZjlvN2x5VkpjdXc4L3dmdUhoRjVxNnJ1cXU3cTVzeUlGR2ZHYkNqSlpLYUZkbm9DYmZWUzJtbWhoOUpHUmxFek10Rm80ckJ0eU9uYjFLVXJxekl6THU3QTBlTGc2aEhaMVRZVXExM00vN091akFoM09BQUh6dm5iZ0FPSFAvc1lXQTBJMzd5QS92bFBNTDU4WmJNUDRtd1hqTW5icmgzakFiaTRoTDc2QS93ZlhzQmRQZ0p1YjRCaEJZUWQ0SHA3Q2RWNFFMaStocHh0c0hyeUVmVHVGcnJmWWpyc0lDKytRWGQram5HOXd2REpjK2p0RGZidjNzQ0p6UklrWHhVSW5IVDQ1TmxUbkorZDQ4V0xiL0h1N1R2MGZaOGYzbE10VHB1TkpIdHhFWDlYMll4VzYwckpRNGI2US8yaC9wQWxRNDJpUmxHajVpeDJVRk0zdEloWTZHN3llZDBmVU0xSUNPQVExMnNpblFPY0NENzU5RlBzRHZzOHd2ZmVaNmVicGdtM3Q3YzRPenZEYnJkRDN4ODNSM0xNTkl1eDJXenlqRVVkRXIxdjlpTDlUbXRUazJQbUdSRzA4dFBadm54UTFWeFgxVm9NN0Q2R3ZrUFhEeEJ4UU5kQnhkYUo2ckRHMUEvd3QzZVlEaVBVZXdSTXR2Nng2NEg0TnRsdVBXQWFKMnZUM2tFdUhnRnVnSDd6TGVUang1RDlCSjBteUdZTitld1RpQUx1My93Qyt1MUx5QlQzWko4bWFCOW5NTUtFY1AwYTh2Z2o0UHExaFdPOUI4YWRsWXRnc3djaFFNYzlBTFVaQ0Ezb3JoNUJPd2ZzdGxBSkdIZTMwUDBkK3ZOTFRCOTlCTm1zRU41ZEErTUJUdUs2VVEzWXJOYjQ5UG5uR0lZT2w1ZVgrRisvK1ExODNHclFpZVJvZTI3ZmUzelEvamNRSDQ1TFlyelVhUWp5UWFEK1VIK29QMlRKVUtPb1VkU29ZeFk3cUZHYk9qQW55MFllblNIMlFuNzREWWpEODVKRzRzQnltcVljNWh5R0FYM2Y0M0E0WktjS0llQndPRFRPV3E4MXJJODU1K3pOczRjRE5wdE5kcUptWGFLV04rU21iUVRUZXRYTHk4c212K1M4Ui9kZWxTL3hSZ1JTaFlmTGRvd3FBcThPa3lvT0NveUhBdzYzdHpoTUhtTlFqRUV4OVFQR1NXeEhqMkdBcnRZSWI5NWEyL1VkNVBJSzNaLytDMHgvOXdYa2syZm8vK0pYbVA3eTE5RDFHZHhQUHdlNkFib2ZJZU9FOE4wTklNNW1LSUl2ZFZHQmJ1L2dubjF1RDlPZG5VRkRnSXdqY05oRFAzNEtUQk82WVVCNDlRSTYyc3VuL0RRQ04yOGhaK2ZRWVVDWTluQ3FXQTA5dHJzN2RPTVd3K1VGdXAvOUJQM2REaXMvWWYvZGQzQUJtS0NZUXNDQUFZZHh0Rm1udmdOaXFCVWljZUpoTG9zbHhGNDFPbFRpNjZzV1BBdEJQZ3pVSCtvUDlZY3NHV29VTllvYWRjeGlCelZTang5VjR4cEJ3SWxEaU52VjVTWk5ZYkxrMFBIS29JcVhMMS9pL1BJaWh6bUhZY0JtczhIZDNWM2JZVFB1Y3lUblhGNVhPaytUSExhZWFVaXpDWE1CRUpFODR6QS9EcUJ4VGdBSUdpeUVxb0NHQUsrS0NiYWYrUlJHakpQSDZEME9VOERCMjcreGM1aXVMckY3ZTRzOUJJZWh4N2dmTWQ1c1RRUUI2TVVsZ3Zmd2YvdC80QzZ1Z0lzTDdQLzdYMEdEUXM0NzRORUZjUDBXNGVWM09IenhlMEFEZEhzSGNSMmtIOHpoKzg1ZU5PVWNkSGNMWGEraDE5ZHdGeGZXYnVLZzJ5M2svQXdhUE9UOEV0anRFS1lSMEFuaUovanRIV1M5aGp1L2hFNGpSZ1NFemtHQ3gzVDlEckxmdzU5dGNOdDFrRWVQRWE2dkVmWWovdjdMTDNHK1h1TzcxNi9RRHdPOG55QUlDTFY5ekp4djN1MlNQNnNIRjAvMFAzazRVSCtvUDlRZnNtU29VZFFvYXRReEN4N1V3TlpFb3RyUlEyeVhDb0VBMGpwTXZSNVVnODFnQkFCKzhrMmFjUnpSOTMwT3B5WUhxL2RPYitwUmhVdkhjY1JxdGNLVEowK3czVzRicDV4Zk96OVhPMno5V2FlcGozay94ZldoYWVkeGhTSyt6TXJaUzVpbVlIV2ZnbUlLRTZhZ0dIM0E1QlVUSE1adXdPN1ZOY0xtSE5ONkJYOTlqV21jRUJRSTRvQ0xDNmdHMkFFQVQ1L0J2LzRPNFRCQkxqYkFaMC9odGp2bzZPR2dDTnN0OVBvdGRPZ2c2ek5BZDBCL1pTK1RFb1VMZ3JBOXdQVURFQUxDZGc5WnI4d2h0anZvL2dBOVAwTTNoYmhXVmVFbUQ0VUprVC9zNGRTak96OEg5bnVFb0pDZ2NFN1FRN0QvN28wSjNkVUZ1dWVmSWJ4K2hiZmJMVzV1YnZIUjQwZjQ3dlVybkswSFFPSys3OW1TYW91S3Z5dkZyM29OTHNidWx6a0hRVDRVMUIvcUQvV0hMQmxxRkRXS0duWE1ZZ2MxMXA3T0hyYUtEbXJEWnBRK1NMTVBpRTZnWmNlTnRCNVVYSHVOcW1LNzNXSVlCblJkQis5OVBuNXFuV2ZPTy82K3VibkJORTM1dWpydFBOU2FqcDl5M0hSc1BnUFJyRHNOQ3BXQUVDdWZhaGNtZTl0c1VCTXdIK3hGVWxPd3ZTNG1KK2EwK3hGaFdPRXdUWmh1NzJ3dHBRRGFkY0I2WSswVmR3RkJKL0QvOER1Z1g4R3RWOEQ1R1dTelJ0aE84QzlmUVc1dW9OTUVoQUNIM3JZeURBckFBODVCcElNUEU3QzdnVjVlMlRhSGZnTDZ0WlczV1VPOUJ3NTcrRjRndnJjWGg1MXYwSC8rRk5oUENGOStiUy9GMnU4eGJqWW16dnM5SUlxN3JhMzVkZDREYjk1Qyt6dTQ5UXJkYW9WQmdKdjlEcXZWQmwwM1pGc3d4NjE3S1laYTFReENrMk5LWGkyYUp4K1d1bDZVZkJpb1A5UWY2ZzlaTXRRb2FoUTE2aGozL2lRL0RqR2cyRVRGY3FOQ3E2RmpDc0ZxR3pOVFMrL0UyUWgrNXBEVE5EVk9WYzhrM09lNDllLzcvczNQZjkvdis3NXJkTVFBaFZlNzEzSzhUZU0xaFZjQnIvWnZDc0RVOWZCOUJ6OU9tUFlIVzd1cWlqQ3NvT2VYQ0pQSHROMWJHRGkxRHdUcUhJSnowR2NmSTJ4SCtMYzN3SGhBQ0FvOUhBQkpEeVNPOXZJcE9DQ0dyVFVFWUJwdHE4Tyt0L1dwQW9TdWc1NmRRUzh2N0dWVXF4Vnd0Z0hPTnZDdWczLzVCam80Nk5XRnpVYU1IbjYzczdmOVhsMGhiT3p0dTdyZTJKclNFQkFPQjRUYld3d2FNSHFQMWFlZndxODJDS0tRY0NJeXFpWjdnaEt1dHJXNHN3Q3NMTmRaeVllRCtrUDlvZjZRSlVPTm9rWlJvNDVaZEtRR1loRy9mRXdWNGl4MG1wbzBoMkMxT0ZiNkswNndXcTNSOTMwejJ3Q2dlYnR0ZmJ4MnpsTXpCU2xOL1c4KzY5RFVkeFpTUFhYKzVQMnJRdU5MdERUK0RWQ0VxRlZCRlNHWVEzc0lnZ2k4Qm5nUmhLR0hRdUczMFZFQkJBaTBkOUIrQmIvZklVemUya2xodXc0NkJ4VUg1enJnb3lmQTR5dmd4UnU0UjFmUWQrK0FhUUs2RGppL2dBWVB0emtEdkFlRzNtWWJuSXV6UFRIdXV6NEQ5anNMMjhZdEkrRUVFQ3NISzRld3N6M1Z3NlNZdm5tTmJyTkM2SjJ0SHcyMko3eUhRcy9QVEJDMlc0VGdiUnRIRFJpNkFkdmJPemdGUXI5Q2NBTHBWd2paSjl1K0JJb3pIcmU2QXZVKzdjdjFXZklCb1A1UWY2Zy9aTWxRbzZoUjFLaGpGanVvQVpBam9nRUFWT1BzZzlqN2dJNkdtV2pDcDJsbVlydmQ0dUtSN2FneGY3UHRVWG1WQTZiZjczdFFidTZFd0xGanBtT2xic2Q1ek5QWi9VZnppdGNFbUJPbjJZbmtpQUZ4QmtJY1FpL3dod2wrbkJDaU02c293akFnZEwzTkhsUnJhRU1uUU44RGJvRDBQZkQ0RXU1Zi9nUmh0N2YxblY5OUM5MXZiUlFmRkRnY0lPc0J3WHQ3cWRVd1FOWWJ3SHVFbXh1cjBUUUM2dzFrdGJMZFBib1Y0RDFVQVZrTjBOM09vdVc5Z3dhQjlnUFE5OUM3Vy9qVkNqTENIdlFMQVJnVjAyNFA5Q3ZvUllkdXY0Vk9JN3BPc0IvdFhsWjloL0d3aDR3anRIZHhQWEZsRU85QjV1bVNqWkVIRGZXSCtrUDlJVXVHR2tXTm9rYTFMSFpRSXlJUWxjb3gwMTRmNlFFbDY1VHNBREhDcW1xckFoV3c3ZXU2QWR2YkxSNC9lWVNiMjFzTC84VlFZUDFQWUVhaTZnRjE4UTJ5c1I2cDlMZ08wWGNlSVlTOFl3ZGdPNDVZa3JLWGQzTXZzL3pNVWUwbFVnbzA1OU1OaFJqdVRQZHBNeEJpc3c5aWEwWW5CVVlGdkxNSHljTHVBTlUwTXhNZ0lhQmJyeTJrdWQvYmI0aU43Z1dBZElDS09ldG1nKzdaRXpnby9LczN3TzBXS2g2NE9rZDRkd3RWRHdrVFJEdGdHb0d1UTlkM3RxKzZLS1pwdEljSkQzdklaZzBNSytqZGpiMWNTcXcvcE5zQUFIUjNCN2RhMlF1cDlsdXNudjRVOHVnUzRYZGZvRnNQRUZWMGZvTDR1T1pURmJJYUlKZFhjUHNkRHR0Yk9BV0cxUXE5RTl5OGV3Y1hBcVl1elRSSUZueWdpSCsySFNBYVM5clNFSTJUSHpreGVWQlFmNmcvMUIreVpLaFIxQ2hxMURHTEhkUms3MHVlbUViMjhWQmE0NWhUYXdtWnBaRGhkcmRIMXp2MHF4V3UzNzdEWnIzR1lXOHZnMUt2OEFoUUQwendDQklRQXVCOU5QUWNpclBPekIwbzVoUmQxOEZQSVFxSUFQQWxuWmhrWk9kTkY4ck1FR1JtUU8wZEFMQVpoK2l4SmlLS09Pc1FRNjBRUUJ4RUZXNzBHQlFRVmZTcVdDdWdya2Z3SS93MHhwQzBRRld5OWFvb0lBcm56Wkg3L1R2b0YyOFFicmNJZTNzQmxKTUIwM2hyVXgzcTRIWWpWQlJPUmd5SER0UHJOL0EzTjlCcHRMcUVIVnpZQVFEQ2Zodjd6MEVjNEtZN0Mrc2U5cEJwQzNHZGhXMi8vQUxEOCtmd2ZRZnM3dUE2aHdCdmpqdE9VQVdjSCtIOEFOZDN3R3FOVGdNa2VPZzB3VGw3ODNBbkhVeWRrbUVVTjFWcFozbHk2MWRlYlk1cllra2VNdFFmNmcvMWh5d1phaFExaWhvMVo3R0RHazJqZmdFa2VxQktNZVY2VmdLaU52TVFiVnRVQU9ld1BsdmpsLy91Mzl0b0gybmJ3NVIvMlpMT0hnQkRtY2s0VlNFcG9xQWFkK2RBSFlyVm9qRXVaMXp1SmYwK0ZhcXRabHJzZDJpdHlHcVBVa0FVclBsSVdhTUQ1dC9seFZTMkN3ZFFwajNxRzdZWkVYUzI3YUNzQk5wdm9HR2RkMGJSUjJkQW1wR0oyeE1DRHVJODVPa0Z3a2RuVlZ1bGRBTEZZOHMvbGlWcDFGL1ZJWFdMYW9EODJlZDFrOGUyTFIwbjBsa2Z4eldqeWNrc21xN29PckZ0SHJQUWx6THF6K1pCdDVoSGN0Wmx1aXI1a0ZCL3FEL1VIN0prcUZIVUtHclVNWXNkMUVRN2E0L0Z6OXE1a0tZSjZnUGlJSERvaHpXdW5xek1UelR1WTY1YXVpczZXOXJkSXZXOGFpN0ZERXlMczlxWmRrdkJkTlJjR05HSlVhVkg5R2ZOOTJHekFmVzFka2JUQ0xxcWkwU2oweWdLS2RTWUhiYng3YmtoeG5wcXVaOXlVUXBDeGpvakNtUlRsdVI3VGxkbHA2dUVTSnpMKytNN2ticUlScVR5OVpMS3JVOVhBcDJyT1F0eWltMHRPTHNFS1FSZDZpcHQvbEdva3Z4VkdwRHZGWWhhcTFwT2tnY0o5WWY2azlxQitrT1dDRFdLR3BYYWdScFZXUGlXemtBWmRhZStqeVByeWdFMGgyQmpWMm8rWThZRWU5dHNrMi9zTkIrOGRYb2V5aWF4S0lhZWpBeUNHRktNYVN2SE5DTzJXdHBwRTRjUXc4RXBMRnp1SzIyZnA3bGNIQW1CNVB4VlF5NVA2L3RMYlpUcWlWUzNxdmxPMmw0TVRXdWFTWEgxcVR5amt4cE5zcVBVTGFpVmVKVzJTM21tY3RNY2l0VFhKV0VVNUhiSWFiSy9sMWtEYXdzeFo5YWNjVDR2OGY1ZHJWNnhIODFjNnNaUDdWSzF2YVJhUkJsY2FHaVZmQmlvUDlRZjZnOVpNdFFvYWhRMTZwakZEbXF5UThyY1FPSzNxa0ZiSXhJYnFWWTlyMGlPbFZ3cWZtcmxJSlVMS05EczdLRFZlU0E1akszWDFGSk1TeFdpeXlQNG8zVHArUHlFTkdsVjA3RlRCWlZ6cWM3MmNGMHg5VHBkcW45N0xNMmZwTEptc3lqSkFhVzk2c1N0NUsvRmlVOHB4dHp4WTQ2NUw0NzdJSFpmRWV4NHRNekVaUG1yTHJBUWNKclpLWDBZMjBaaW1XbktxN0daKzlxYVBBaW9QMVY1NlJqMWgvcERGZ00xcWlvdkhhTkdQWFNOV3V6eXMrd0lWYnM1Y1huLzlUZ1JZV2sxZHpuQ1VWTkh3MGtmb3RCczJaalowc3l3eE5tSU9oMFg1QkJ0NmRocWVXaFZvb2c5U0pYRGpQbWE1T1NDZHFoZmNuQk9xa0Z3V1JlYmpkelYxeGFocWFyVmpPYWJYSkxmdGJhYjYyU3pJbFZlOFo2Ujc4bEQ0R0lWdE9rSWFRcTNUTEp6U1FrOXA5dXZxMUcyb0pUa2UrOUJxazl0dXJLUkttblR0ZzVkT1c3RnZTSk1IZ3pVbjFKLzZzOHBxRC9reDRVYVZlcFBqVHJGdzlTbzVRNXFuR0RxQkpNSVZGd01VU3JVZHNkRFd2V1oxam1tTlg5QjdRMnREbWs5cGtQSTh3Vm02S3FLSU1YTlF1V29JWVFjUmcycVVISHRDRndscDA4R1c3dU9BTkNnRUplMkd3UWcybGhUY3NaVXB4Q1B4NFBsZTlCWWozakkyUTRlWmVjS1cxOXF6bE15S0VWWnV6Z3BhMU5Wbzl2a2V0ZXA2Mi9KQzB1RlJXRXpITEdlcVVpWGxkWDZJdVdaZlNMbUlUR2RrNUsxcUpWbm9lbFlCMUZyc2hoS1RWVVFJQXBnTEN1RmUrdnFXZ2w1UFdxUzFSUTZydTh5VzBBVUpSR2dBK0JkTzh0RkhoN1VIMUIvcUQ5a3dWQ2pRSTJpUmgyeDJFSE4vdWtqdk9oL2lsRTlSZzJRNUNqUmtRQXpUYStLdW1rVmxpN3RvWjdXTkVZYmhjQjIzUXRTK1FVcWgxSWdoOXV5TXd2dXB5NWRtdU15TzF1bmwxbWVEa0JhQjV2U0ZiTlBMOFNLZGF2eXNhMEhRNk1KelgxRU45QzRQalU1V2JYazBweFhrK0VYRDBsclFYTzROZjVOdnlHMWMwdDJZa0YxS0YxYnpicTQ1UFRRbk85Y09vcGIxYklpK1JtLzVQUWRCQjBVTHQ2dmhieWppS1Q2cUtLTHgxU2lvSXFnUTNGcWhUbHJCK0JpY3daZERVYzlSeDRPMUIvcVR6bEsvU0hMZ3hwRmpTcEhxVkdKeFE1cWZubitDSit0enhDQ2RhcjFyVWFEazJKeEFOS0RhdVZodUptYnhGRXRVTnlnTnFnMHdrM2hTMFZKYjBsUHUxNVdnYXFLaU52N3lVeElTbDJzME9KMldvMmlwYTdNM1ArYjhzcjYxbmF0WjdPVFIyNnJWR3g1RU5EVzFhSnF4K0pDUi9Ja3FSa2xpMXV1b3FSN2xVcm9RcHVSQWhKbmMrclpnUlJPbFZ3WG0yWFFxaG5xcHRCcU5pVzFnK1Q2VmZaUXlVaEtLMERjTVNUV3RiUkNjOGRPZ0ZYZjQ4d3QxalhJQjRENkErb1AycWFnL3BBbFFZMENOUXB0VTFDakZqeW9HY1RoMGczSWo1c2xnMDJOcXlIYm1uV3c5WjZOdUN0WFNaMTVNcnhwMTJnTTFVcktKMXNDMEpydnpMaVRRQWdnVXExVXJTeE5vN2RZTlNvcnJLMFpRRktJK2phbHRsWWdpaGRzWDNTa2Rhc3gzMlQwODJwbkQxR0ljekYvTGY3dnlrVzFMN1ExVkZSSzFCUWdRSnlwU0tGdSt4MlgybGIxUlF6L1ZtdElJWkM0TjJGcGt0Z1BVdkt1VVZTOW9NVTVwVkxZQU5SZGtMODFXZVdaa0hJdzFhR1g3cWhjOHJDZy9sQi9xRDlreVZDanFGSFVxR09XdS9zWlVBOGp5d0FYV2hsb3RuN0VsWU1wZWVydG1FKzBnT1prL0s2Q2VTNm9VcDZvVEtsQ2MzemV3U2Z5eVk2YkxndHR2Z0NnV3QxblczcHBnMWxKVmJqVjFiZFhGWjZGTE0vVUhOZTRMZTArVGwzVmJ0VjRKSElhYXlBV1ZyVWQ4bU9mTmkxZXlqN2xyRWVsU3V1bzh4cW0yWWEyU2RJeHphbmFmKzFmOG9DaC9qU2xVMzltcFZKL3lJOE5OYW9wblJvMUsvVUJhdFJpSXpVTnNjT1BDZmw0WG81WXA1VGFzZElaamFOaGlWbHI0L2dRRkJQUzFMV2FmeWNoeUVhaENwRllqNmFzTkpNeE04ZnFZYlg2bkszWFRLWVM2NW5HMkpWd3paRjRrOGtGdGJxZFpxWUZBc0JCRVNCNUprRGJuS29aaHZ4b1gwNFd3N0lTSDFhcnhVVHJzYjdtdGlqclgwOElSRzVEZmE5amxuS3FWcGkzYlNwSFVPbythNm1Vc05sdnZsU25aQU5VQWs4ZVBOU2ZxdjR0MUo5MEVybSsxQi95d2FGR1ZmVnZvVWFsazhqMS9lZXNVY3NkMUVoNktLc2NTbUc3VXlzeFZldE9TanQ5eE5XVXRZOWtkMGpGU0h3b0tqNHVGOUFZVURGRm9GU296QkMwUWxGZjExeFozVmY1Y3ZSVzNUVFZVQm01Q214ckR5QWJXcnEza3F3WXZ6WXFsY1JNMnpwcXpGaGl1TFEyWnRpT0pNV0NTMXVMazZKRHNZMWw1ak8yWDBhMUx2WElHYlhwQVhlUHN6YnJYb0daVTJ1dXRxMDFyUVMzbER6UE1SNXo4ZDduZ21sbENOcCtKQThVNm84ZG8vNDB2M05KMUIveVkwT05zbVBVcU9aM0x1bUJhdFN5bDUrZG9EaXJ6bjVIa205QlRveHVUNDFPVXk3Uk1GeDJTVE1JeWI4Z1lnWXFXdVZ5ckIxVk5UUWF2RllKazBsSUNhR2lQSllsYzJOTFRpeUMyOTBCa3c4WUZmanFNR0kvZWtBVkw4S0U2K0JMaXpSRnBsd1ZlZGJHWXBwTmU1Uy9iWGowZnRQVjJ0eExYckhNRkRJdGFWSTkzSDFOMXVhdTJxejdWVzNicjVUMVB1Yk9mRHIvMmRrZmtqRjVnRkIvcUQvVUg3SmtxRkhVcUllc1VZc2YxT2pzWHducEZjTzNuM0xhdXJKaHRuazJQOUxJWDJ2SGFVdW9mTXRtQmhveEtDUG0vTkJlT2k1MWJpV1Rzak5Ic25GTi9qTEwxOEtsQ29lLy9NMWY0KzMxVy94dTJ1Ty8vUDYzK045Lzl3WGVBUGl2Nzc3Rlh4OXU0VFVnaEhLSFFSVWhLTlFIYUZDRUFQZ1FvQnJLMmxFTmdPYjMvc1l5NDY3cVV0VmlQbDJTem1uNWxPVEVlVjFxYWRNMGYyS09MdFdOdjU5MlZpak16aVlobWgrcnYxZWlHOVBQVGFVVm4za2U1S0ZDL2FIK1VIL0lrcUZHVWFPb1VZWGxMaityN1VlVFVjL1dia0xTZisxRGFmY1BuYXY4RlNXaElML05OVzhpYnNlVHNUWWpZcUFaRmR1Z3ZhNXdxWnZWdlM2cnZjbnkwcWVZV09xdEYyUCtZbnVvajRjZDl1T0l2MzIxdzdRUnlMT1A4Si9mZkltZk8rRHM2Ky93UDI2K1JsREZ6NTQvdzl2YkxjYnhnTzEyaDcvNDVjL3g5MTk5aTNFYzhlYnRXenovOUNuVzZ4Vis5dmx6ZlAySDEvanM2U09zK2lFL0t5aUlPM1NrTm83M25HVkhwREZuaC9KaXI3UTFaR3F6K2dFOU9kVSs3eUZkbno5L3dFWHpxSEJkZzl3VDB1YWs4WUk2ZWs0ZU1OU2Zrai8xaC9wRGxnYzFxdVJQamFKR1JaWTdxSkg1VHkwekFBM2ErcWdXWDI0eU94RkdtNjg4MVRwdDd2UlQxNzJ2UDlQRjZjODh0ZVZRaEVhcVRGc0QxWnlIL2YzNkR5L3cxZUVkTmovL0hQOU5EdmkzcXg3L2NYaUNiNll2Y1g2NXdkdnJhNXl0QjN6MTlkZjQxUy8rREoxejhBS28zK01YZi9vbitPMXZkOWplM0dCL0ovajE2emZvdWc3UFA3NDZhbGQzajhha1BmQ3R1cVZlK2M2cUdZTzVzNVZNaW9OZ2Z1NGZ4YWxlS1U2YVE4YWFlL3JrRmJidDRrSTlsbndZcUQreC9GSXo2cy83b1A2UUR3ZzFLcFpmYWthTmVoLy8vRFZxdVlNYW9LeDdSRzJ5c1lPL3gydktxSE4rUXJKejF3WXFXUW5NY1pyclppTmFJOFNzNXNZV0h3eHJhdEdPbk9OY0IxcHpyMGJtOFpCV1Y2ZkNoNzdEODJkUDhCOHVuK09OYnZHZkxqN0dFemVnOC9hYzNPdmJBMVRXMkk0Qm93LzRtOSsvUXVjNi9QbWZQTVhMdDNmWS9jTkxTSGVPODBGeHZ1bXhXdlg0NXR0WFNHdHIwd3U2ckIyaXFHVDkwcXcvcDN4TXBCM2hweG1JWlBqMlVxbktnWnQrdldkQ0lrMXNWQ2ZibVkxVFY2YWRXMDVsMTg1a25IYldXT0QvVXlFaC96OUMvWW5IcUQvbEVQV0hMQWhxVkR4R2pTcUhIcmhHTGJOV0FINzlWLzlURDBHaEdzb0xsVkE1N3F5MWRXNEJkZHA4aVJiLzBQWjhFNGFiZTd3Z3JxODhydWZSUTNoekN6d3FyMDFvdGx1Zm5Dc0dvUEh0czNjM2I3SGFuRVA2SHRlNnh4Tlo1MURnZnJmRlliK0RpbUM5M2lENENkTTRBZ0tjbjE5aXU3MkxPNWdBdzJvTjV4eFd3eHFIYVkrKzcrRmNoN1RUaURsb0VwWlpYYkloUjRmRzNJZ3FvWXJ0bHB5dTlHSVN6cEFkNDlqdDdLaVQwdXYzVTcvRktqbDBKUXIzbE5GV082VlJkRjJIeTRzci9LdC8vYXZGK2dmNXA0WDZVNmVrL253LzFCL3k0YUZHMVNtcFVkL1B3OUdveFVacXhEbkFUN0ZqV3o5STMwczNWaDE2b24rclNHbE1VbDZFVkY5V1oyZXpDZEZrYTJkTitjK2R1cm9tSDgrWjF1VzFCbTkyNXZCOVJtbGI4aW5Pcng3blBENTJtNmFjemVZY203UHpkdTFwVENBUVhEMTYxSTdPRlZBQmhtR0ZGQ2hOdmlqMUg1MjE3WkVpcGV3MDFmUWt0bTk3Rk1jVGlacm1xcksvZDl2SEk2VDBtUllIemYwSGxKbUZlTzlWOTFUQ0s4M3NGM21ZVUgvYStsSi8zZ2YxaDN4WXFGRnRmYWxSNytOaGFOUmlkejhMZnFwcys0UWh5UHM3c1Q2ZkRVSk85Y1g3elVHUGtzMnVxZjFRam84M2gwNWNtZzlwZFNEWFZhd05CQkNwdDJHMDcrbStKRGJLcWFoZ1dwb3BWVVVsL1pXMjBxMFdwZjA2WEtuUTdBM0RiUjBsMTZzY0xnOFQ1dnVWdXFSU25xS2QrOUQyNUN5OTVQVC9HUC9TZWY0TGRWYnk0YUQrMUhXbC9sQi95TktnUnRWMXBVWlJvNHpGUm1wczdhSlU3d0N5VWFiT1JzVUNRRlR5Qm9GTkh0ODNnbzNHVzIyZzBaNXVScktDdkJlN3p1Y1NKQ1dhZWFWVzE4ZnltcUh2UFRXcnZLV1pUeEo4YThRQUFBUzdTVVJCVkVqMWtUU29MbzZhN2V6a1dzclpDNkJxcDQwWm1ETkxMalM5RWRlS3JSM1p2RjQxT1pXTG8rSjBiVE1Qazl0SGdUZ3pVSVZ1WlRZVGtNcUs5NW5UcDVLbDVGY3UwTG9qanRvenQzdHN2MndoOTRoOUxWdExmUWlPZkJpb1A5UWY2ZzlaTXRRb2FoUTE2cGpGRG1vNmNmREphYlBqeGM2Y09hY0NUYnBDTnZmOHUvS0huQ0o5TTBHSXYrYVhWbG5lSDBDc0wwcDFyWTVYbHhYSHErb3pxNVJkcGRVMWpYbTM5eFN0TGUwRTBzNUVsRGZZSGxWQTdJMjFPVFFxOHhhcmc4TEY2YkxWTjIwa0FFSng4cE1Db2xIOFlwSWt5T21XS3FITDE5VHRsSGJsRUZ2UmVpU1U5ZjNsVEZIcWVpcXR6dE1ybkx1dmo4bERnUHBEL2NuWFVIL0lBcUZHVWFQeU5kU296R0tYbjYzWEc0UVFNRGYwRnBsOWxleE1VaDMrb1UwdmdCblR6TWFrVFhHaTNKaXVNa1JwVGgzdkFaS2NZMjdQVGU2Vkp4Ni8rYmUyNHpLYll2Y2dzU1VxeDFDWlhWVS93Rlk1eVluUnQ0TVdRemtWdDgxekR5ZHVxUDZVMHkzUnBxM3pURTF3VHk5V2grYzlVMzlQZ2pNL2Jsa25lN0ZaRklIQWlVUFhkZmZVa3p3RXFEL2xucWcvMUIreVBLaFI1WjZvVWRTb3hHSWpOUjg5K3hqN3IwY2NScDliT1EwaUxaQ3FzUmRTMkUwYjQxTWdoLzJLcmNaektiWUg1RkYzbWdYUU9DSTFjdys1cHgzY2JKYmoyTURTT3NveWQ1RE1XSE9TNUtoMVBhd090UWpFVUs0bWc1ck5yOFNOTEJ6RVJ2eEpLS3BZcFVnQVZCQmk2WlpOS1Z2bWFsSE5TcVE3a0NRVVZmeFpxMXVYVkdSc1JFRnhYVXNRNzAvVEEycXBiMkxiYStuUm5HMncvSUtVTml1M0pka09TZ1ZTVDllaUE0U3FXU3djclBFZHdCV1MyaWJXWEFRaURwdjFCbWRuRzVDSEMvV0grbE0xSy9XSExBNXFGRFdxYWxacVZHU3hnNXJIVDU3QVFmRDI3UTE4Q0VCMmhmTDNua2dqV3V0dVQ5dDFNZEdzUTB1ZTBtWlRMRDZmbXcxbHkwK2RuV3ZTbmc3SzV2cFVpYXRManJMS3RaQzJqaUx6VktsTW5mMmFwNW8xV0hJU3JhVUh6UVluUjdIaEtvOThPSDRKVFlpMXFrdVZuL2x1RVdGVVlvbEt0RVNyNzAweHB6czkzZC9ScmlzeGovbTYwR0VZOE9qUkZhNGVYeDNuUng0TTFKLzV0ZTN0VVgrb1ArVEhoUm8xdjdhOVBXclV3OVNvVS9hekNJSVBxaHJnZllCcWN0akdLdjg0VGpuVUQrS0hYTlNxeGFsdzZCK05OQitwZ0puVFNOTTh4Wm5iT3IxSDI1cUQ3Zjd3Znl5TmU4MnJkTHJnZTQ3V3VVaDlNbXR3V1dNc2xieDlmN25Gc1oxejZMc080aHpjVWhlTmtuOXlxRCtuaTZmK3pIS2svcEFmQ1dyVTZlS3BVYk1jcVZ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hKL0YvN3hoRHp5eWRYTndBQUFBQkpSVTVFcmtKZ2dnPT0iLAoJIlRoZW1lIiA6ICIiLAoJIlR5cGUiIDogImZsb3ciLAoJIlZlcnNpb24iIDogIiIKfQo="/>
    </extobj>
    <extobj name="ECB019B1-382A-4266-B25C-5B523AA43C14-3">
      <extobjdata type="ECB019B1-382A-4266-B25C-5B523AA43C14" data="ewoJIkZpbGVJZCIgOiAiMzIyMjIwMjI0NjkzIiwKCSJHcm91cElkIiA6ICIyMjMyODgwNTQyIiwKCSJJbWFnZSIgOiAiaVZCT1J3MEtHZ29BQUFBTlNVaEVVZ0FBQXpVQUFBSnVDQVlBQUFDSjBpeHNBQUFBQVhOU1IwSUFyczRjNlFBQUlBQkpSRUZVZUp6c3ZWbVRaRWwyMy9kejk3dkVtbnRsN1YxTEw5TTlTOCtBQXd5SEFDRVNOQ05wTXFPSm9CbmYrQVZBOGxIUCtpQjZrZkZCRDNvUUh2VkFFaVlSSnBNRVlCYk05S3lON3VsYXV2YXFyTXpJeUZqdTR1NTZjTDlMWkZYUGREY2dBMFE3djdiT2pMaHhyMSsvTjhLeS9CL25uUDhC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BRVFSQUVRUkFFUVJEKzYwVDliVTlBRUFUaDd4cmVlLzhaMnovSHNlRHhZVjhQU2lsUW9GQW9CZUQ1d245NmxaSS8xbjluNmIrZlgrSzkvUXlVVXZLV0M0SWdmQUdTdiswSkNJSWcvUDhGNnp4bml3SVhCUXZOdWpNS0dlczgxanFzODNFZkQwcWhsY0pvUlpwb21yVnFwNC9DZy9Fd282aHFOSjduejE4eUhHUW9wVkJLb2JYR0dJUFdHcVdJMitOdnJWSFFqa3V6dmQwV3hWUWpqRFlFVnJPOXR5aFhxcGtTWDJ4WnJkcHI2WjV6YnR2ckQxRkt0WUt4ZWR6ZHArNzQ4Rm9ZVTZudUhyNXUzOWRPNmRVTnI2VS9Udk5lQjZFSytDQll3Ly9ndmNORCsvNjRacC9lcFhmSHhrM2VZNHhta0NlSWRoRUVRZmliUVVTTklBakM1NlNxTEM5bks1d1A0c1VZQTNIQjZweERhOTN1VzllV0pERkFXQ1E3NTlGYXRZdFlhKzNHL3FBNG5pMllIUi94NFM5L3hZMHJGOE94Z01LamxBNXJjZ1U2THU1Vis3cEM2VzZjWnZXc3RJcS9OZG8wQWllY1gwZGg1QlZvRmVhcHRFSXJjRDZNNmJ3TCs3aXdTRy9tYTVyeGZCeWpuVVdZVDJMQzRqNklzQ1pTRlRWZW5LZEhZZUo2dmhuWDl3Vk9QTURINElkenJqMkRid2Z5N2Y3ZWhWR2Q4NkI4TzJjQTZ4eWFjTThjSGgzZkV3VTQ1M0U0RkJybkxIaVA5Zkg0K0w0NkcvWngxb0VQZ3RYSGZWUzhYN1V0dVg3ekp0cms0ZnlONEtJVE11R2REQzhNTXNPVnd4MnlUUDRaRmdSQitKdEEvcG9LZ2lCOExqeGxaWEZOQUVicjlodjlKckxRTEpROW9JM3V2ckduRjlTSkMvWE42QVFzVmdWbml3VS8vTXVmb0RDTXg2TjJQQlI0NTFpdDFsanJjRkhjTk4vK2g5bjFJaEIrNDFkdmprMTBnVFpxb05xZmJqTzYwSnQ3RjVud0tFTGtTTWZvVDVOdXAxVXpVb3pSeE9lNm5Wa1FWTjBDdjNmdTlsdytxQ3dGNEFEZFhwdXJMYjZKeUJEdWkxWTZpSzl1MGh0elZ0MU43MzdGVTNTcFl1M3NjTDM3emNZTXUyMUprakRJOGlCUWpVWnJUVm5WZlBpcmg5VFdjdTNtTy9HOVZqMEo4MnJVYXVVcXF0cVNab21rRmdxQ0lQd05JS0pHRUFUaGMrQ0I1YXJzbmx1TE1tWmp3UndXN1VFdFdHdlJUYVFtUmhDTTZSYTN6Z2NoRUk3MUZHVkZzUzQ1ZW5uTTVZdVhPMEZEV0JJNzczbisvQVhyOVRxa1BNV0lRWk5tMXFTaTBUN1hJUnFqdXhRMDd6ek9PWWpqTmNyRzlVU0xjNjRWQjIwYWxpS09GNkpGV25kcFlQaHU2ZDdNOVh4S1ZTdUlZcVNrdVNjYk43Y1g3d24zc0l0Mk5OZlVQbTZ1cVRtOFNiZmJtSE92RGlrZTI5eVhKa1VQUUljbi9heTczcmw5T3l1Y3d3TFQ4WWpKZUJUdVJYelZhSVB6aXU5Lzd3ZGN1L0VtcUJqQisweTU0bkVPeXJKbVBNeWx1bFVRQk9GdkFCRTFnaUFJbndQdm9DanJib0d1TnlNeGNhLzQwMk9NMmF3d1VYUnBWZlRYc1o3MWNnazZwU2pXRkdVZFlnL2VvWlJ1b3lkS0c5NjQ4Y1pHWktZL1Jxc3hDT0xCTjFsb0d3RUoxeGtaT044S01CcXgwYXY1OExoT3NMVGhwaTdkclJsSE5lbGd2ZGxzVks3MEJFS2pEL3IxUlAzcjhMM29oby9QbXNoTi8xcGJCZEpHYnVMcnNZYXAzYWJpLzQza2FSNjMyMElhSHIwVU9aUkNOZlBzdlhkZHFsMFFSTTM5Q2lPSHFORExzNHBpT1NNZjc3VDFUSnVmakM0TnorTTVQVnV4dXoxR0VBUkIrT3Nqb2tZUUJPRnpZSjNEaGlBSHpsbTBOdTFyemdXeFlFeE1sM0srdjU3RmUwOXRIVm1hZEtsY3pxTjBTRzlhTE02WVRIZDRjTzh1RHg4KzVQdmYvd3Y0bC8rQ0xFdEp0TUVrU1RRTFNEQXg1Y2xvM2RiQStIYlpIaUl6emVJOGlDSFZScEJVVkJUTmZzMENQUnlnNHdKLzg3cmplcjVkMkhjaERSK0VrL000Wjl0RmZGY1BFM2JWV3ROVXcrQUE1WHI3TmZJblNxV29SR0xsVEF3RU5Vb2lwdTF0eUFNMk10YTYraFh3Nmx5a2g1aDZSeWN3OEI1THVBWndyYm1EaTBMTWVZL3pEbXlYbXVlOG8zYU91clk0WjdHMVpWMVdmTzh2UDhEV0t6NzR3Wi96TzcvL3orTTVYUDh1bnJ0dVdLNHFyTE94TmtzUUJFSDQ2eUNpUmhBRTRYTlFWblZNMlNJSW1vMTZHZFZGWW1qVy9WMzBRaWxGbXBpWU5oYVAwVjNhMW53K1p6aWM4UE9mL296NVlza2YvZEVmTVoyTXNkWmlyY1U3VDEzWGFLMXdMaXlxdlRiVWRVVmQxMWhyY2RaaEVvUFdpcnF5bU1Td1hxL0kwcHcwUzNIV29vMmhMRXVjc3d5SFkvQ1FwQW5PT1d4ZGtRK0hiZDJNVW9xNnFraXpER04wVEVjTGdrMHJTTklVSDkzZVZzc1YybWl5TEtNc1N6eFFGZ1Zwa2pBWlQwQUhNYlJlaC8yTWprNWgxbUdkeGRZMWlVbEkwaVFXNkh1S1lvM1JoaXpQOFRGVmI3RllvTFVpSHd6Q05xMVpyOWNvQlZtV0FibzFDVGc3bXpPWlR2R3VFVWllOVhySllEQ0tZaVZFaUtxcVJLRXdTWUsxRmdqdjQycTFZamdZQkZuaWdqaGJycGFNUmlOMG90SGFNc2d6cXJKaVlqVC8vSi85VS83WFAvNWpmdmJ6ai9uMjcvMFRsTTU2RWFzZ21wb2FJUldGVGUwOFJWRXhHb21vRVFSQitPc2lva1lRQk9GelVCUTEwTlNIL0lhZFA2T3Z6T3VPODNpVzY0cXFyamhiTFBtdHIzK0RLMWN1TXhqa1dPdGkvWXJIV1lzeENUN1d4bWh0S05ZTFVKbzB6Vmd0Rm95bVU5YXJKZDdEY0Rpa0tpdlMxRkRWRldWUk1wNU1zZGEyQVpMMWFzVm9NbzdqZTVJMDRYUit5aUFma0tZcFpWR1NaaW1yMVJLbERFbVNVRlUxZzBFUUw4NDZralQ4TTZLTndkV1cybG1VOGhpZGhBVzlBbGNIWjdpZDNWMmNjeGlUc0Y2dEFFK1c1eFJsRmNZc1NxeTE1SGxHV1Z2eUxNZldOZFpXNUhuR2RHYzN6dDFUVmhWcGtyQzl0NGVyTFZtV2NiWllrR1dHTkJzd21rNFpqMFlVUlltdEM0YmpDZVc2SUVrem5MT1V4WnJSWkl1cUxFRUZBNERWY2ttZVpXaVRVRlVWV1pheUxpdXE5WkxwMWc2cjFabzhUL0ZvbmoxK3hPSGxTOWc2Q0tFRHI3aDk3VG92WHp6aTdQU0VmTFNMMWdwak9odnY1dlBUK2xFcm1KK3RHUTV6c1hZV0JFSDRheUovUlFWQkVNNXh2dm1tODU2bkwrYWNMY3ZXNWhlNnVwWTIyK3cxTlNOS2FieC9OUTBKMml3a1BybnpnQ3VYTHJTUkZxM05obHRhc3diMlVTVTBVYUYybXI1WDE5SVdxUGcyVTZ5dGFVR0hDRXFXaEhOQWIzOFY1OTRXN2JUWDJCa0NOQVgyanA3UFdXK081NHIvb3dENzRLYy9DNUdSV0w4U1BBcGNlNis4YzZCQzhieHpUYlNFTHJMbHU1azAxK3Fjb3pGZzZGTDZYTHplbURiV2xnT0YvWngxMUxaR285dTZIZWRjakE2NTFzclpPWXUxcm5PM2EvZnI3b2R6WUczZHV0ZzU3Nm1xQ3U5RER4cm5QWU1rNGQvODYzL0JkUGNDV3IvK084VHhJT0hXR3dmeDg5Q3JTeEtWSXdpQzhJV1FTSTBnQ01KdklLUi9oUVYyWFZ0UW5ycXFXQzRXVk5VYWJUTFNKTUZaQ3lyVXZJUzBybEJJYjJzYk5ZTWlId3hKMDVTNnJrbVNCS1hnOFBDQUpFM2FiL1U3ejYxR05EUUwzbDc5U2FOSUd1TUJ2MW1ZM29nU3Bib24zaXRXcXlYNVlDYzZmdWx6Ty9vTmpRT0t6dU9yVDNEMzJoUTZuVWpyQzdmRjhvei85Q2YvbVNUTk5teXN6Ky9aTnlUUTBTNjc2ZjNUdUwwbDhiNTU1OUdKQ1ZFblFDbURpN1VwM251c3M2UkpHdm9KMVRWcGFxaXRid1VUOGQ1cVk2SkE3ZXBkdERZWVk2aXFNdmJQMFRoYm82UHhnM2VPeENUVU1lSmxrb1M2dHEzN25MTU9WWVZvakxVMVR4NC9aRFRkUjJVOS9kaDdweXJyTjNvYUNZSWdDRjhPRVRXQ0lBaS9BV3NkdG9rSUVKcFZHdVBKc2h4ak5GaytRbXRGV2F5b2JXaXlXZGN1RkxXckVNL0owaFNsVlNqd2IwTWtRUndsVkJpZHg3TjFpLzV3dnVnSjFudmM5eGZ6anRla3U2bldac3R2aUJ0SFdaYlJncmhYY084YkdkV0pwallLUXhBQWpRVjBhenJnNFZWNTBsK3VCNEtKUW9pQ0VLTXIzbmxNN01MWmpOc1hOU3FHcGh3ZVhEUTM4S0ZScG5ldUZTNU5vMDFGY0tXenRrc1JkTGF4cm5iaGY5ZEZ0bFIwTVZCeGJ2Mzc0TFNsdGtIc0tPdTZTSXh6MGJRZ3pFRXJUZVZDdWwyL0RzbTVMaUxsSER4NWZzS3RkMmlVYVhPbWpmdFRsa0hnQ29JZ0NGOGUrU3NxQ0lMd2F3Z0xhTmVtbktsWTlHMk1ZVGdldFF0eDV6eURZV1BQMnpNT1VBcWNBNlhCZDExYW1wL0w1WkxUMlRGWHJrMWF1MSthMzBxaHZPb0pqczJmTkk5N0FxTkpWZXR0NmE2akRtNWIxcm4ranVmRzY3V00zTWhFOCswNDRkbTVOTFUyczY3YnJoU3grRjZGM3g2Q1ZUUzg4ODV0a216SW5VL3VzRGc3N1VtaVlBQ0EwdEVjSVpveWVFZWkwMkNLNEQycFNmRlJVQ1JwZ3JWQlJHcWpjZGFTcEVFMDJkcGl0QUVmekJTOEQyOUZ1TmQxKzQ2MjdtNlc0TkFXNzJFalFCdlJGZXljR3drWHhLUHVQMjh1SEhCS01WK3M4SzRHbGJiM3V4L2RzdDVUbERXajBhdUNVQkFFUWZqOGlLZ1JCRUg0RFpSVmpBclFSQkUyVTdLc3RaUkZnZmVPc3FvWkRFS2gvWHE1Sk1sQ0FYeWFHR3BiQTVyUmVCSlN6VkFzbDB2dTNmK1V5MWR2dEF2ZEVCa0lpL3NtSWF5dUhVbWllK2Qwd2RJNUxyaWJ2ak1tTnVCc2FsSmE2Mm12MENiamJENW50Yk5pT0J5Mmkvbk90UzB1enoxWVowbDAxMnVuaVVBMGEzL25QS2JYRThiRndpTGRxaHZhK3FPeXFqQkpOR1Ayb2JubkwvL3FvL1oxMTBSTEdqRm1iUnZZYUNJdTRGdGhGSnpVMXExK0tteVhWa2J0Mi92VERMbTJxMjU0UU5sK2JaTS9Wd2Vsd0hmOWNzS1AzdjZ2Y1h0dzZwelJkR052clR6cllrMjVYcERsdzNhZnBqWUl3RnNvYTN0K1NFRVFCT0VMSXFKR0VBVGhOMkJ0TDQxTHEzTjVWNkhSNW1BNHdIc1lETHR2NFlmamNiQnpUbE1Va0JHclZKcjZtT2ppOVdmZi80RDN2L1hiakVlRGR0U05NbkVmNjB5SWRzQVE2ejE2RTFFcXBLbjF2dTFYU25lUmxMZ29mL0xrTVQvNytTLzR3ei84VjkzZzdYbjZOdFY2TTM3VG41QW5ucXYzZXR6dTJ4cWZJQmFjZGRSMUJhM1lDa2ZWVlJRb1B2UzdVVkZCdVBZY3ZZaFBHOFBwdHZtWUN0ZEVxWlR5ZUs4NEoxZDZVMjVVVWt5aGErWVp4KzBFWmYvS1ZGUjlsallDRTJ1WEdwT0lmdVNtUFNSR2NKU0grZWt4aThXQzhkWisrejZCYjBXYlFsRkYwV3lNUkdvRVFSQytMQ0pxQkVFUWZnM2VoMEx1emdXczI5NUhxYVpXSml5dXd6WVZ1OXFyeHNHM0dSVmlXcG16bnFydXBYSzFUbWVidlcvYXcrSUQ1enhHTjlFUDN4dXptMS9iSnpQTUJ2RE1aak4rL3JPZjhJZi82Zy9EL3I0NVIyYzY0SDN6bzV0V2x4eDI3clZYSWhlYno1MnowVGtzdW9sRlFlSmQ0NkFHcmt2Y0F0ZlU5M1N6N2s3WjM2NXd1RzVUdkcrOWNxVlhadFBjejBhdzlhMFhHakhTM0lyek5ER3BwcXFwalc0MXpVMTljeDJxbXdPS2x5Y3pGb3RnWDExVk5waElKQVlYelErMDFwUlZqWFd1YmQ0cUNJSWdmSEZFMUFpQ0lQd2FuSWNxMW1KMDlTN25Wc3p0SXJqdjd0VjlJLy82V29rWXNiQVZGdzhQeU5Ja0xPMmpRS210SlZWcHUyOG9hRmR0UktHdUxTWVBEVENiODRZbWxlRjg3ak1XeWN2bGt0RncxRVpKd3VnS3ZJdjIwMkUvNnl6YUpCdnBaN28zbkhNT2JUckhMdTlkcndhb2Y0a0s3MVUwREtCMU1sT0VJdjVHUTdoR3REU1JsL2pBMGVkMUFxb1JrVUZNdUhoYzJ3QTFwcXVkUDZadEZhTjFFQ1k2T0xvNWE4RjVUSksyNzJWSWUvT2hpV2xNUTJ6UzhUU2RnUFhXdFFLdHFjV1pMOWFzaWhKb29tdmh2amZtQTBvYnl0Smlhd2NwZ2lBSXdwZEVSSTBnQ01LdndUbEhWWWZGZDExWjBJVEM4eVoyNDBPMyt5WUNFUmIvamFEeGJXU2d5VGhyT3RrM0MrM2w0b3lEdlNtSlNYb1JrTkMwc1V1Mzh0M0NQRzVLMDhhT3VNbWpVdlJyY2tMVHp0NTZQanFjcmRacmJ0NjZ1U0crR2pjdzN3dFRKQ2JwOWxHcUZRSE5GRlMwWFc0a1NCQkV2bWwzMDBWQ2JFak9jaTdVMHJpbXAwd3pwNDFJVkt0b2d2ZzVMd2JiOUxoZVpLY0xucjBHMzcvQ2VJd0M2bFowcU1ZMFFkdjJQY1RGZmpVeDh0S2NzeW9yK2tMVlJmSFlQMXQ3QjJQa1oxMUNYYTZ3Tm9oRUNKOEJEOUdDR21vWFJLd2dDSUx3NVJGUkl3aUM4Sm1FUmJpTkMwNmxWYkRPb2x2Z042bEg4VmxNTjZPMzRBL2xKS0ZuRGFIUFNYVHI4bmpLWXMzRnc4dGRWQ0dPV1JRMWcwRUcwWDBOSHhmQmNkbThYSzRZajhldGNBcmYramR4QTA5VjFlUjUxa1lXR2xKaitLM2YrbllydGlCYUpVTXdHWWhXeXRaYTByZ0l4M3VzRFk1djdYMnhGbU9TVmdoWTN6dC96QU5yVXJLYWEvQXgzTlZ2SE5xSW15YWxhMVBrTktLdDY5d0R2WkJaZTN5dkNrYjFvejNRaU04dVdOTkZWbnA1WjNqYjFRVXBwYkNOVTExUHBUamx3NXlhMnBvMjNCUFBGS2VuMitkQjdNMU9udE0wRWcwQ011elRSS1M4aDZxTzF0RFNjMU1RQk9GTElhSkdFQVRoMTJEcjBLT21TUXZUcXJlZzluNXpzZXk3VkxCbVczQjBicHk0RkVvcnJBc3JhTzlnYi84aWI5eTRRVmZURWhiaGd5eU45U1dFbmk0YjlUV2UwWEM0RVNWb1VwdWFyTEkwVFRjRVRTTVlmdThmL2o1WHJsNmxYMERUdXBvMWRTS29FS25wM1FmVFN6WERnOUtOd0lyblY3M1VLbHBkZzQ0ak5qVTFuaURzbXAyNjJFc2phRlJNVDN1MTVXZGZLSFphd3JPaGczd3ZIVTM1M25HMGhmM2gzcmRPQVhGSUhlZEFpTFExR3JQdkRMZFI0Tk9yazJyRlVTT2oybG1DOXp4KzlJaXFLTWhIYVh2L21uT3JPTnk2cUJBRVFSQytQQ0pxQkVFUVBoTkZWZHZZdUJGc2RLanl6WE5yeWJLczdWVHZDVmJDVFhmNHBuN0VtSmlhNWFHcUtnYUR2STNVdEE1bDUwUkxuOWVsVjMxMnlsVjh2VjJNZHlMTGU4OTB1c1U1eTRKWGptdlQyR2pLNHVtbGZ2V082WXVKK0tNL3NtL09UMnpDQ2ZIZWRTS3hUZm1DM21QZkV6bnQ2Y04yN3pkUzRZSm83QW16ZHFCZ3FXeVVhaHVOdGtHWDNyeFZvNDY4NjNTZWEyZmYwMzZ1TlFGb1poaUdhdEwzVE94SEZBUmNHN0xEOC9qcDgxQXoxRE5rVUwybkhsaXZSZFFJZ2lEOGRSQ3JGVUVRaE0vQWUwOVp1WFpCblJqVENoeEZzSEoyenNZQytCQmRTSG9DUmlrVnJKaTlwL0VRVHRNMDlsQ0p6N004TExyNy84ZHpkMFVzWGYzT1JvcFc3L2tyci9XdW9YM3NIRm1XaGFpT2p3NWt2aWN5NHI0dTFyN2dlK2VrSDRIb3h2WnR0S1VibzNFNXd3TTZSS2U4Y3pqclFrMlJWcGpVb0xYR3BDRmxMZlNyOFhoblkvUkl4M3NkNXhTalcwbVN4QWlWUnl1TnR3NmpEUXFDZzFockhXMUowcFNtK21ZMEdMUUNLRVNOTEhpSE5rbDBQWE94RHNuanZFVnBEYmhRYmhQSFZGcWpqR25yb3JReVFiVHFCQlBmWnhYRmpQTmRIZEhMMlRMMDR1bFpTVGYzc1hudjEyWDlTcXFnSUFpQzhQbVJTSTBnQ01KbjRHblNncG9vaXlWTm00YVVLaTZpdTdMNHFyYWtXZEpZZWNWYUZSOVRzNXJhbHlDR0dsRXhuVTZhd0VKMzNzMThxbzAwcVA0K243ZjZvam5lNDJNZGpBLzFIbXlLbEliWGorcy84MVVQYlNQTU5wb1R4WXRXQnExTlQraDR0cmEzMlpwdVU5ZkJ5dmpKMDhjOTB3TVh4dksyRTRkeFBGdGJMTFpOUTdPNElHYnFxcDFKV1ZWdFNtQlpoQWFkSGpoYkxPanVtRzk3eE5peWFJMGJYTlZ6WTNQQnNVejFyYWViUnFBS1Ftek9Bb295N2d0ZHFtRmozT0M5WjFXQ3E1WW9wdlRmdFM3cUE3WDExRlpzblFWQkVMNHNJbW9FUVJBK0N4OEs3aHVTWkROMXlPak5CV2pqT0JiU3FGeWJFdFdob2pOYThOWHl6cEhFNHY5TmtSSXRtbHU5MU9WYnRTbFVUVnFaVXA4cGNMcDBxMDV4TlBYeFlSYnQyWWlHMFYzVXBsY2Zza25QY2UzY3VacVVySDdwU1NONG5QT3hPTjR6bTUweU81MkhhM1FPYSt0dWxDandkQ053MExHbzM4YStQd3ByYmN6dTBzRWdnWkFHaG04TUFId01FcW5ZMk5OSGc0ZFlmNlBVNWx4NzlmN052ZTB1dkJOQ0VHMm9mZWMwMXpuSE5UZlZVL3ZHQlM4SVdvWGk3T1VqSnRzSG9FMThPM3FmRGVWeERzcXlKTS9rbjJWQkVJUXZnL3oxRkFSQmVBMU5hdFZpdWFLTUhkK2I3dk1kZlVIUjJCVzdOc0xnckVNYjNhWmhhYVdqcUNFS3BvTDFhczJEUjAreGFONitmWU04U3p0QkVkT1ptdWFWYlgxS2RHTUwwUkNOTVNZdStNUENIVTl3YXFPTCtsam5jTTZSYUlXbmFoZi96am0wTnZRTmxMM3piYVFCd0N2ZjFzS294cHNhQ01YMUVPdnFhWnBKT3V0b0xsTnB4WFE2NHNYekIyMXRpNHIvWlZrVzA3ZUMySFBXa2Vod2ozVHNFNk4wRUl0MURYaEhubWRBZ3ZLUVptbE1INE0weVRCYWtTUUpTWkxpZ1N4TlNOTVVwVFI1YW9MeFFoUkZ4aGlTeEpDbW9YaC9NQmlRSkNrNjBlUnBqa2tTVEdKSWs1UWtUVEFtSVVtemNOVmFrV1Y1T0hjYmtWSGtlWVpIOFNmLzUvZjRILy9EZitBUDNydkF2Ly92L3dlVU1nenlqTEtzY2JZTWIyOFV2RTI2bWxLSzA5TXpKdU9oT0tBSmdpQjhDVVRVQ0lJZ2ZBWjE3VGcrbVlmbWlSNjBNZlEwQ1kzRFZuOEoydFRYOUhPN3VvSnczMFpPdlBPczEydTJ0OGY4bC8vOVA3TmFWdHo4ZC8rVzZUUVBOUjhFSXdLdE5WVlpzbHd1U05PY0xBODFNWGsrWUxWYW9yVW1UYk5ZRTJMdzNsR1dKVm1Tb1pTaXFtdVNKS0ZjTGpIR2tPWUR5cUlnejNPc3RhekxndWxraXEvcjZIRG1LZXNLcFZWd1VQTWg0bEc1Q3VjOVdaWlJsVVd3Zk01eWlxSWtTUXhhS2RhckZhUEpoTG9LNldCcGxqSWFUL2ozLy9iZlVWVlZGRXVRcGhsbnB6TUdveEhMNVlvMFMwbVRoUGw4enQ3ZVBsVmRCVzNtYXBJMEMxRVVyVmd1NWlobEdBNUhGRVVaN3FmV25NNW1iRzFOMFVwVEYwdVN3Wmk2cXZEZU1oZ01xY3FRRmxpV2ErcXFKa2tUVUlhcVdHR1NqSmRIUit6dWJhTjFncTBLUnBNdDZycW1MQXF5TE1Fa1dSdFhXYTJXZUJ6VDhSYTFjMmdWQk5uWi9KUnNNRUxyaExkdXY4TWYvTTV2NDhzWjQ2MXRuTmRvb3RYenIybXd1VmhKcnhwQkVJUXZpNGdhUVJDRTE2Q0FkVkZ6ZVBFUW9LM3RDR3phQ1BlVHRMcnRuVmxBM3ptc242VDE5TkVqRnFzVmp4OC81TUxPSmZaMnRzTCtXak03ZmtsZDEyUlp4bkEwUmhtRHJTcE9aeWQ0NTlnL3VNQmdPS0t1S21helkxYkxCVmsyWVAvZ0lJaVlzbVM5V3JKY25MRzd0MCtXWlNSSlFsV1ZsTVVhb3pWSm1qSWVqd0ZZbnMwWmpzZWthWVkybWpSSnFHdkwyWHpPOXM0T3hvVENmb1ducWlxTVNkQmFrNWhRcEw5WUxGbXZsNEJuUE5taWpuVXVSVm1RSklaQm5sT1dGVW1Xc2w0RklWTVVhd2FEQWNZWVRtWXppdVdDWjFYSjl2WU9hWjZqZGNyWmZFNXRheWFUQ1lQQkdGUndrS3ZyRXEwVWVUNWlNZzRpNW13K3gxWnJ0bmNWdy9FMHpMV3VxVzJGTCtzZ2NIUkZrcVlzbDB1c2R4aHYyVHM0SkVzVnA2ZW5ySmNMMXVzVjI5dmJESVpEa2lSaHZhNm9xNElrVVF5R0k3UUtTWGlMK1R3SXQ4bVkwV1FyMU9VQUZ3LzMwU2p1UFhxQ3R6VktaOTJINDlkRVlXcmJqNFlKZ2lBSVh3UVJOWUlnQ0svQkEwVnB3emYwRzliQ3IxYVp2R1lUTkZhL3NGRVQwKy9Ec2w0WEtCMEsrRStyTmYvbC8vaFRacWNMS3Vzd1NVS1NHSklrd2Vnd210WWFyeFJHYWRLN2p6RGFoTFN0YUVhZ05kejc5RkZ2VVJ6NjVCeWRMRkZLQlpPQW1FcW10SW9pSlZCYmk5RXZRLzhaNzlyME5XY2R6NDlQaVlsdFhSMUxkQVZySE1jYUY3amxxdUxvNUN5bXl4R2NrazA0TGx5M2F0UHpRc3JlSE9VOVRTdWc5YUprc1hvT1N1Tzl3OVVXNnh6UG54MjM2WDNOdkVMS202T3FhM0NPMmdZVGdVZFBqOEdEZFNGdE1Qd09hWUhXVm5nYnJMZHJHeUpDMWpyd0RrZW84WEhPUm1lemVLNTRyRUpGUnpNYnJ0bTdlS3luanU1dVdpdlFoaGZIejFtVU1IdjVqSzJEcTkybm9VbFg3QXVYR05XenpyVk5Vd1ZCRUlRdmhvZ2FRUkNFejZDcVF3RjdVN0QvaWwweWZKYWk2ZmJwV3pSdkhCdWFSR3JseWRLVVlyWGdoOS8vQzdJMHhXaU5VcHFtK3p6TzA3VHZiR3lDUGJTT1ljNTdWR3V0ckdJa3diZmlvU3RxNytKRVlUUVZqdHVJRERRRjhVM3RTN1ArYnBQblhrTlRxaDhkMVZUdmVuMTNyTWVqbzEzMDVpeWFHaVlWOVYvc2o5T2sram5iOVpyeEhrMFFjdUZxZld2T2dPcjY2aWdhKytUV0xtRkRUTFNQWTIyTDdqM1hxR2pwVEsvKzVaemxnK3JtRjk4aXZQTlk3MWtWQmN2RkdldTZ3bFdMMXZ5Z2QvRG0zVzdlWnVkWnIwdXk3TmZrcUFtQ0lBaXZSVVNOSUFqQ2EzQStwZ1BGNStlbGl6KzN0Zjh0L0dmSm5OYk16SHRRbmlUTFNJeGpPaDV4TWx2aW5LT3VLMXdzSE84dnduVmM1TGVMYnhUR05JWDhjY3hHT0xSRi9oNGJoVS9qQkViclNCYWlSODNpM1BmRVRTTXlOS0dCWlhOTUUzRlNqZHRYWTZjV3I3My91T2x0MCs1UEowcGNFNWJwSGRlS3Z6WTVyMmZLb0RXTm05eUdDMXp2dUg0UlU5QXlPaHdmb3kyKzFTQTlBd1hWTzlPRy8wTWpIc1BqWU1CQUsyeGJjN1IyT3VHYW5PLzY0QXp6bkwyeEl4OE1Ybm4vL2ZuUFNUU0FzTTVSbEozYm5pQUlndkQ1RVZFakNJTHdDaDduTExhMytEN3ZlL1pLaEthMzJONnNvV2xHN0MyY2ZYaWVwUWxRazVnMHVvYlZsRmFCOGpTSllkNTVYQnhOTi83RGtVYVFPTy9SOFJWRlhNd3JZdE5MMzRtaDVyWG1lQlJOMS92enMyM2lOT2RrV3h2NFVDb0tEYS9paHY1MWR3TEdOMExFZTd6UzRHdzNaZ3l4Qkh0cmkrK2QwZnRvTk8yalZYYThGLzA1ZUVESGV4a3UwN1hDcXRtMU5XYUlaOEwzOUpmcW9qeE41S3lKU29VSVdIK003cHc5aCtqb1BLZmJacHZPdTVDbTVqMTVvamliTHhudXNCbXRhVVhpZVRHc3FPdkdhRnNRQkVINElvaW9FUVJCZUEzVytyYkQreXVwWS8wb3cydm9SM2ZVK1kzeG9TMXJUSkpRRlNWbEdabzNXbWZiTWV1NDhGNnZWeXdXeXpZTnpLTXdNVktqb3hWeUkwSEFod2FSVWF1RVkxVFhqNlkzYjk4VFhyNXRzdElUSXpFcTBRaUI1aXkrbHhZV1IzMzE0bFNUVkJZMnFDYUZiaU1xMDl1akVSbTk2RTVURDlSRVpOb2VPbTBFSzQ2dzZlQkFJOFphY1JJSDJSU2I4VjdGT3FCUTV4U0VTaE5Gc25GL0ZlODErSTNQZ2RJS3ZHSm5aNmUxN2ZiZVkrTXBOWXJhdzh2akdSZXVkVDJITnFKRjV6NGJIazladS9aekp3aUNJSHgrUk5RSWdpQzhncUt1dXpxT2hnMXgwNC9NbkgvdE5XeGtOK0dwcXBJc3kxZ3RUMW11VnVScFRsM1hQVUVSYTJjOGpFZWpOaFVxSE44c3RKdDByUzZkeVpnMkp0R21xcWtZWGxESU9XODdBQUFnQUVsRVFWU2R6Z2pSRFJUS08vQzkraFB2dTlHVWJvV0E2a1VxbXZvU3IzemNIdXRQbXVHZDc2VzZoWG9maHlmcEM2QllXOVBkdTNEZXhvU2dkL3BXRExSMU52RkVScWsyZXVOajlLaUp6TFQzV3VrMjFOTE8zY2ZVdFJnRDY5L1BzR2RzUmFvYWNkUklPalpFVXRORENHZ0ZVaU9PUW1OV3oyS3gzQkMzbmk1TDczVXhzcktxMnpFRlFSQ0V6NCtJR2tFUWhITjQ3Nmx0YUhqWkJUYzgzVGY5dkQ3RjdEVTFOZjdjNjQwc3NNNWhFaE8rM1hlT2dURVVaZEU2YlFINDN1SzJrVEJ0azgzbS9MSG1wVWxOYTZNdVRRMU5kM0NRRGMwaTN5dU1BdWViSlgzamI5YnNHYUlOSGpweHAwS3ZsVkJyRXhid1dyVUpZNjJoUVZQLzRyMG4wUWJyTExwWnpYdVAxb3JLMmthamRTbGlLaGdjS0s5d0t1UnJhYTNheHFQT2hldlhUZHFkQzJNMTh3amp1dlo2R29jMlZIQjNhMlJFbTdZWE4za2Z4bGR4ckpEMUZocC9vblNNRXJtNGMwaHhTN1dodEE2b3NiV1BibkhoZis4Z1NUVktLVmFyZGJpZnJrc1hiRklDTnlKNThWRlYxY0ZSVFJBRVFmaEM2TC90Q1FpQ0lQeGRwTGFlcGxhOFgrVGVwRzY5d3E4eENXaTI5Yk9rbkFzTDdyb3E4ZGJobmFXdTY5RDBzU3dwaWdKak5HbWl3VHU4RDJKSEs4MHdUK09vTGlhRU9RWlpSbUtheFhlMEhWWXd5ak9zcmFOWUN2T2NEZ2Q0YjRPOWNTeWtIdzlTRXExNit6cU0wUXl5TE5TN2VFZmp1endlNWhpdFF0MlJyZkd1SmpXS1FaN2hiRWloQzdiSXNEMGVobG9UWi9HMnhqdkxNRTNBT1p5MVlXeFhreHJOTUVtREc1dDNLQi84MHJhR0E3UlcyRGdIN3h6RExDRlBNMnBucVd3ZHhzYXhNeG5qYkJqWDJwcXFyaGptQ1dWVmgzNDFkVVZ0YXhLakdHUnBlRjVYMU5aU1c4c295MUZLVWRZVlZWMVRWUlhhTzVMRVVCUWw2M0pOVVZhVVZjVm9rRk5XSlVWWlV0WTFaVldUSm9ZOFM4blNqTlFZY0o2enMxT2NyV1BOVHBQMjEwVGpPTGZOVTlVMkNqQkJFQVRoaXlDUkdrRVFoSE40Z2hOVjNZK2F4RlF3NVgxd0o2TVRPVzJkU0V5M09sOHczMFJRK21NVlpZV0ppK1ZsYVhsNThwUXNTNEk1UVV5cFdoZVdVSzdoR0E2R2FHMm92YWF5R3FjMHFkWTRwVEFhQnNNaHk5VUtiUjBPaDdVMk5NYU1rUTZVd2pxUFZ1QVpzbHF0c002RzNqWGVrMnJGcWloWWx6VmFnMWFoVGtSNVdKY2xqYzJ5QXZJa1piMHVXQlVsV21sTU5DVElVbGdYNjFhOEdhVmdOR1JkRkcxOWlnWmNubEpYTlpVTkRUcWRBNXM3OGpSbHNWckZXeFlpUW5tYXNDNUtpcnBHS3pCS2t4aEZvZzFsVWVKd0tBZmFhTGFHUTFiRkdtS2t5S0VZVmpuV2VlcmF4bWlNeG5wUEFtaWQ0SHdRbEU0WjFsWE5hbDFTTzZqckNtOHIxb1ZHNjVUNVlrVkZxTE5TRG1hblMxWkZpS3hwRFJaRmtxVG9KZ3Bud2hqSHB3dWVQWGtDSnFOTjNHdnJnZGpNUzhNenpCTnVYTjM5LytKakxRaUM4RjgxSW1vRVFSRE80MkUrbTNQbmsvdFUxbTBLRmpiRlNiTi9XMVJQazE2a09uRVRVOEs4ZDIzaC9YdytZelFjOHV6Skk0clZndUVncDY0dFZWMmpuQXROT1YxQjZVTGgrR3B4aGxhaFB3dmVZOXQ1aFpvVlpYU2Npc0w3RUMzUlNzY21relVoSlMzTTcwRnNvRW1NM0hqZ2lRNkw4Y1pGTFJSKzZPaHlacU90Y1loRnZYanhITnZwdWJhWGkxSGRISm9iOCtMbE1WV3NGVkx4UGoxNy9pS2tuOFg3Rlc1WE9NbzUyMnBCQnh5OWVCWUZXWnliMGp6SDkvckk2RFpOOFBqbEVUMXZBQUNXc3hPOGo5NXZPdFRKekZWNFhQdVFZaGYyOTV6TlRZeDhLZERCcVEyVFVkY0ZvMXlUcGttb1VWS0dRWlpTMWdPczk5VFdvclVoVHhPeUxNVkVON3NYSnpQbXA2Yzhldm9NZEViWE82ZFhwZFBZYUVlaHZEM09jYlhZT2d1Q0lIeFJSTlFJZ2lDOGdrY3BUMlZycWlvSWtkYVN1VTB6aXdYMXpqVmZzbTlhbmJub1prYXZicjBSTjg1VEZDVjVsakdhVFBqdWQ3L0QvYnQzZVBqd0NjVjZUVlhWakVkRGJ0NThneGN2WDdBenpFTmFtUFdNeGhOMFlqZzlQU1ZSVUR2UGVEaGdzclhOaXhjdlNJMWlzVm96eURNR3d3bEthMTY4ZU03aHdSN3orWndreTlqZnU4RGQrL2NZNWdPS1lrMmVaMHkzZG5qODVDbWpRVUpaV3hKdDhDaEdveWxGdVFidlFycWNzK3h1NzNKMGNvenlEdXZDL1ZCYU14aU1PSnVmZ2pJaC9TMHhYTGw0aVUvdTN5ZE5EQUJHdzJnODVmSFRaMnlOQmxTMVpUUWNVRnZQY0R6bTVNVlQwanhua0tVc3k1cTluVzBXaXhWRnNXU1FabUFTSEo3aGFFS3hPR05kVkV5R0dldXE1c3FWeXp4KzlBU2pvYmFPeVdUQ1pESmh2aXp4MVlLeWNyeDE0d3Izbnh3eG1VeVpIVCtucWkzNzIyTk9WNWJwWk1SNnRlYkN6cGg3ajErd3RiM044ZkV4aHhjdnN6cWJjem8vWXpoSU9WMld2UGYyTGU0OWZNYjhkSVpXSVVVdFR6eUhseTVobEtZcTFuejd0Lzhldy9FVXIrSS90U3JXWGFsV09wMzcxSVdVUkswbE0xd1FCT0dMSW44NUJVRVFYaUhXaTlRMTF0WGhkMTFqcXhwclEyMUdzVjd4L09sVDd0Njd4eWVmZk1Jbm45emgvcjE3UEh2NmxOVnFIYjc5dHhaWDE2R21vcW45Y0RWNHkyUXlCcVVZamlhOC82MXZzMXl0K1BsSEgvTExEMy9PTDMveEkzNTE1eFAwWU1TRFJ3OTQrT1FSZVE2NEpjK1BqemhablBIaHh4OHpuNzJnV0o5eWRQS2NiRExsM3FQN2FPTTRPejNpNWNrTFZKcUEwWnlldnVTalR6N2t5Zk5IV0ZleWQva3lkKy9mNVhUK2dpZVA3NU9tTUpoTXVQL29JZlA1akZ3WGpJYWFWYm1tOEk1SGorNWhkSWxXQmFlbngrd2VIakJmbkRJZFo1eThmRWF4UHFVb0ZxZ3NaWEYyek1zWER5bUtNK2J6WXk3ZnZzV0xveWVrcGlaUmE2cHl6V0EwNHQ2RGg1VGxIS09XNUxsaFhhMUlSbE9HdWNlb2tpejEvT3FUajlHcDR2bkw1d3dUaDNjTFR1WW5MQll2MFZuT2VqWEQ2Q1cxVy9QSkp4OXg2ZVpOUHYzMFU5YXJFOHJWRVErZlBzSWw4SEpaY2pwN3p0NXV5dlBUR1k4ZTM2UFdtbnYzUDJFd2dGVzU0SmNmZjB6aENwN1BaaHpOanJoNjdaQUh6NTd4NFVlL1lJM20wWk1IWEx0NWtjSlpQdnprWThZN0U0NldLMkRGSUswNG5oMHptejFqdW5mQWNHY1huU1hjZnV0ZHByc0hyVHZjSzhZU3IzbHNUTk00VlJBRVFmZ2lpS2dSQkVFNGorcGJBVWRiWDBWMEdnc3BhSWxKMk4zWjV2RENBWWVIRjdoNDZRS1hMbDNrNHVHRkVIbW9xbUF6cklOYlYrUGFwVUlURTB5U2RLbEhzUkMrTEVxR2VVcWVqNmh0UmVVZG8ySEdxbGloQnR1VXpsT1VSVWoxb2tMbk9mbDR4T3prbU5KNnB1TVJIOTI1dy9iK1B0WlduSnlla2cwR25KNmVjT1g2TlM0ZUhQRHMyUXQwa3BGb2p6ZUd0Ny8ySGc4ZlBzQjZGNklRWnpOMnI5eGdObDhDRHJSaVBwL2h6WUJzdklXdFM2ejNwTVp3LzlQNzdCenNzVm92bWMzRHVaYkxNNjVjdjR5MUJjdmxuRFFma21qRnFxeXdKdWZlL2J2VXpyRTl6bmorNGpra0krN2Z2Uk56eGh5L3Vuc2Zrdzk1OW5MR2RHQmllcHZpNDN2M09KcFhIRDE3UWxFdUdReUhQSDMyaExQUzhQVEZqT1hxRkoxa09MZm02Y2tKVlRMbTJaTkhLR1ZJRTgzalo4LzUrVi9kNVlNUGZreVNHTEpVaytjWmR6OTl6TjBIenhqbndmbnM0dUUrejJlbi9ObjNmc2pxOUFqbkhKUHhFT2NxL3ZSUC95OWVQSC9FWUpCVGVjaE13dU5uTHppZEw4RjdzaXpGZVlYekNtTkM4MDdsT3d2cGtLVzNLVmlhRk1hbWgxRFRlMGdRQkVINFlvaW9FUVJCT0ljQ0VxTWJnOTYyaThuNXBhYlNpanpQR0E1eWhubE9rZ1Q3NHJxdTJuRmVQMzdyc1J6TFdzTENWeHVOTVFtN3V4TzBOcXhYYTVKc3dObXk1SmNmL3BKbFdhR01JVTB6U3F0NDhQZ3BSMGZIVEhkMjBRb2Ntdm5aa29lUG5yQzlzNHZTQnFjMHBmTjg4TUZQc0VxUkR3YzRCVlpyN3R5OXk1MVA3cEFOUm1pVGtBMEdITThXL09CNzM2ZjJGcDFtNUlPY1ZXWDU0Q2MvNHM0bnZ5SWJEREhHVURsNC92S1VSNDhmTTU1dXM3TzlpM1dlMCtXYUgvL2tGMkF5eHBNcHpubUsyblAzM24yT2o0N1kzdGtoeVRQUzBaVFRzeldQSHo4bW4wd3dTWXBPVXRhVjU2Yy8vU25IeHk5SlIxT3lmRVR0WUYzV0hCMDlaVHlkc3J1OVQxVmJTbWQ0OHZBdTJzREJ3U0hPUWVrTnMrTlRuajY4VHo0WVlKS1VWV0dwckdKZEZJeW5XMlRETVU0bHpOZDFMUFJYaktiYmpFWVRuaDh2T0RsWk1Cd09HVzN2Y1hoNGtmVzZaRkY0QnFNeEtoa3duVTRwYTgvejR6bG5pNEsxVTZna1l6TGRwYW9yS210Sm9sMTNWNlQwK3M5WlgrUW9EMGFidGw1SUVBUkIrUHpJMTBHQ0lBam5jTTc1QncrZThoYy8rcENpaWxiQ250Yit1SE01bzYyM2lRVVQzU0R4dGVDU0ZyZWRhMzdaT0tKcEJmL0wvL3cvOGN1UDc3QTNIVk9YSlY1cmJyLzlMbG1pS0ZZcm5MTWtTY0prYTRmUmNNalovQlN0TlVvclJzTUIyN3NIbkJ3ZlVhN1hPQ0RQQjB5MmQ4RjdYajUvRW5yTWFNTjRQR1c2czgvakIzZGkveGRQbmcvWTJqM2c5T1ZMaW1LTng1RWtLYVBSQkpQbG5MeDRCbmkwMXVSNXp1NytJVWRITDFpdmxuZ2NlWm94SEU5UkptRisvSUxhT3BJMFpUREkyZG0veE5PSDk2aXFFb1VpU1F6VDNRTk9qMTlTVjBXb0l6RUp3L0dZTkJzeWUva01hMnVVMGlTSllYdDNuN1A1bktwWXgzdVFNWmx1b1V6S2ZIWkVXWllrYVlMUkNYc1hyM0QwOURHdXJ2QkFraVJzN2U2elhoZFU2ek9zRGRlVlpTbFpQbUs1UE1QV05jb290TmFNUmx2VVZjVzZXT0d0UlJtRFZwQmtRNHIxTWtUSm90bEJQaG96bjUvaDZoS1RhUEo4UkpybG1DVEhBME5kOER2LzRKOVFsTEhvdnk5ZVZQTlpDY1lCVFdOUnJSVlhEN2Y1L2QvOUZ0UHBWUDU5RmdSQitBS0lVWUFnQ01KclNCS05OaHFxMEtGUnFVYTRnSStOSVZHaFVXU0xVajBCMDVXQ044WUNmVlJQNFNnVVJtdlNiTWpPL2dYeTRaQjhNTURXbGxVRlNUNUdlNGRKRW1vTTg2SWlHMjh6eVBNUURUQUpzN01WSnA4d25lN2lxaHEwWnJFdUFaZ2VYRVpGb3dQckxNZW5NOGJiRjBoU2c3ZU95amxtWnl2MGNNelcxbTV3UmxPaEVXUlZXY1o3RjROdHMvZFlhM2x4TWtkblE3WkcwN1lwWlZGVktGY3oyajBFNTFBbXdWckwwZEV4ZzYwOUJ2RTZxOW94WHhhWTRaaHN1aDB6L0RSVlZWR1hKYU9kQTd5MWVCUkZXWEU4WDVGblE0YjVHT2NkU212T3loS2pQZmw0bDJSUW9yU2hMRXVlUDM5T2t1V1lmSUF4S2JXMUhNL21hR1BRNllnMDg2QU1aMFVKeFduWWJsSzBTVm5YSmN1VEdVWnJQSm9zVFNnclIxbVZzQXo3NGpXVmRheFdhOXg4Z1RFbXVLK1ZGcE5wWEYyanJRT3ZHVTgwN3R4blkvTUQwSDAyK3RHYWtING1rUnBCRUlRdmlvZ2FRUkNFMTZDTkNiMWFOdnFJOUlTTThpRnQ3QlZoNHpjQ05vMldPZCtZMC9kZmlIVWphWkl3SG82bzZwS1AvdW8rZFZWUlZpVkptdktWdDk3a3djTVhWR1VWbW5LbUtkZXVYVWNyei8wSEQwaE1RcDZsaktkYnZIbmpKai80MFErcGJjMGdIekFjRGZpdGIzeVREMzc2RTQ1ZXZzUWtDV21hOFpXMzN5SkpVbjcwd3grZ1VLUnB5dmIyRnJkdTNPVEhIL3lFc2l5RFJYR1M4TmF0VzV5Y3pybjM0QUdwTVNTSllUd2FjZnZtTFg3MHdRZFlaOG5UakNSTCtkM3ZmSWMvLzhHUG1NMWVraGhEa3FiY3ZuR2RmRERseDMvNWZaeHptRVN6dmJYRjdWdHY4c01mLzVDNkxzblNsTVFrM0xweG5lT1RNejU5OUFDdEZHbWFzRFVlOCthYmIvT2pEMzVNWFpXaHQwNlc4ay8vMFgvREQzLzJFUThmM0EzUkRxTjU2OFpWcG52WCtPa0hQOERhQ2p4c1QwZDg2LzF2OHY5ODcwZXN5eFVLTUZweCs0MXJsQXk0Zi9janJBdVJ1RkUyNEx2Zi9mdjgyUTkreU9uc0JLMFZTWkx3N2E5L2hmdXpGUi8rNGdPTTBlU0RJWWQ3VTk1ODg2dmNmL3lNdWk3SXNvd2tTZG5LZDhDN3RpNnJFYSt2K3l6ME1VYUxVWUFnQ01LWFFFU05JQWpDYXpCYU42WlZMYzNTdEw4a1ZTRUdBalQxTVpzcGFPZVBmblUxRzFSTldaUmN2blNKbmIxZFppZEh2SHo1QW04dGxhM1ozdHJsNnBVci9OVkhIN05hbnBFbWhqUWY4czViYnpNL1BlYjVrOGNNTXNONFBDYlBjeWJUTWMrZVBNRGJtaXdmc0xXenk5N2VIc2RITDNqMDhGT01NWXpIRTc3OXJmZFpMZGM4ZmZRQW95RE5NcFM2d25RY2l1eFg2eFZwbWpJYWp2akttN2NwMWl1ZVBYN0FkSmlqVElyZDNtSTRlSStuVHg4eFREVUxOR2srNEdCL24vbnBqQmRQSDZHMUprbHpibDIvekhnODV2bXp4eGdjaVZFWVp4a09oang3K2dUalM1VFM2RFRqSzdmZndObWFreGRQR1E5U3pyekNsVk4yZHIvTDZjbU0xV0pHYWhRa0tSY1A5ekcvdU1QWjhSR0RURkU1ZzdweGlZdVhybko4L0ovUXJtQ1FHYzZvMk5uWlpuYTJRTnNGb3p6bDVIU051bkdOeVdTSFlubktkSml4TEdwT2lqVVhMdXpqblNWUG9Dalh6QlkxZzB4ejhlSUZmdjVCd2Y1MG04cFZySmRMcmwyN3psOTkrcFFuRHgrUnBDbFptbkZobW1BN0wrOG9oRi96UWV0dDh6NmsrSW1vRVFSQitPS0lxQkVFUVhpRmtBS2syMi9XRmI2ZlFCYjF5YXRMejgzdUkxNTF6VG5ETVRIQ1EvT1l0dUJtWGExNTYrMTNPTmpmNXNtanUxemEzeUpUa0tZR24wNDR2SEFCNVN0dUhtNHhuUXg1ZXJ6a3lwWEwvT0w0T1JkM1JsdzgyRVlsT1RwTHlBYzUydFg4d1hlL3daUG54enc5V2JHenU4UEp5K2RjdjdCTldSWmN1cmpEWkRUaTZPaUluV0hDWkpoeWVHRWZtdzRZalVlNHF1RFc0WlRwWk1KOFZRSWVqZWVOL1MwTzluYW92ZWZsNllJOFM5a2VwTnk0Y29pMU5jOVB6cGh1VHhtUHg3eDc0eExMeFFLVDVhU0pJaC9rN0kxVERuZTNlZVBHRFg1MS93SDVJQ05UTmUvY3VNeHF2Y1lNcDYzMTllWGRJZnU3dTV5dENqNTk4cHpSY01TRnJRSDV3WkJocG5uMFlzRmdtTE85TmVhTmk5dE04b1JhQjJlM2d3djdYTmpPMmNtSFRLY1RYaTVqMUFtNGZtR2JMRW5aM3g3anZlZnd5bFcrZXZzYXE5V0tyZWtXZDU0Y01SNG1YTnJmcHBoN25NMXd5WUJpdmVENkc3ZTRmZldBL2QwTHpCZW5ISjh0dUhIOWtHdDNEL25KVDM4SUtMSWs0U3ZYZHpZRjdzYW5wUDlKMjZ5MU1TSnFCRUVRdmhTU3VDc0lndkFhakFrdVZLb25iSDdUV2xOeDd0djRua0ZBZjMzYlppUzF1c2FqdE9ZZi8rTi95RGQvNjV1Y3pVKzVldVVxbHk5ZFlIdG5qeHR2WENVeGl1M0poSGZmZlpkOE1PYjlyNzNEeFlzWE1VYnpuZC81RG1YdDJacE91SFQ1RW5qUDFjdUhuSzRxOHVHSXQ5KzZ6V1E2cGE1cnJyOXhnelRMdUhUbENwUEppUG44bE11WEwzRjQ4U0tnZWVQNk5aSTBZVEllOHNhTlczaWxlTys5ZDhqekRPY3M3MzNsSFVwcnVYcjFLdnY3ZStoRXM3TTFZVHFkaEhFdlhTVExCOVRsaXVGZ3dNSEJMcmR2djBtZTVtUjV6c0hCUHVsZ3dPSnN4cFhMbDBtemxORWdJeCtNMmRzLzRLMDMzd2J2eURQRHQvL2V0M0hBNWN1WHlKS0VkSkF4M1JwemVIaUpQRTNaM2R0Qkc5aWFETG45NW0xTVB1Ynd3ajVsV1RBY0R0alptckp6Y01oZ21ETWNEckVlaG9PTS9mMDlodU9jOTc3K1RYU2FNeDRQQU1mQjRTV3UzN3BOV1ZaNFh6SVpqemk4c00wYlZ5K3l1My9JeStOajhqem45czBiSkduQ3RhdFhVRG9sSHlTTXh5TldpeVhMK1l6RllzNXF1WWp2ZVp0ZnlQbVBoenB2SHFCQ1RZMklHa0VRaEMrT2lCcEJFSVRYb0xUQzlJcTUrNFhkNGJkcWZBTTI2V2VmTmErM1AvcHBhN1RaYU01NzBpUWxIdzVCR2JJMFlUYWZNZGs3eEtTYTFXcUY4NDRzVVpBTnVYcmpGc2ZITTFicmtzVEFMejc2aUJ1MzM4STV4L3pzREhCNDROWlh2c2ExbXplWnowOG95cEkwQ2VMcThzVURsb3M1aStXQ1JIdnF1dUx5MWV0a3c1eWo1MDlaRndXSjloeWZucEVOcDl5N2Q1L1Zhc2xrTXVLak8zZTVkTzBHejQ1ZU1wdWRZTFJodFZwUWU4VmtkNStuVDUreVhxOHhXTHhTdlBXMTMyYTJXTEphbldGdHhYcTVJTW5IVkdTY3pvN1JTakdkalBBS3R2WXVjUGZPeDBHVTVEbVBIei9rMHZVM3FheW45ZzZ0b1Z5djBFbkNlSGVmY3JXa0xOYUE1OU9IanhsdVgrQmtVVkNWNjFCTDR5b3FCK3RLYzNweVFsbXV1WHB4ajVjbko2eXM0YU1QZjhsd2tKSm9UN0ZlOC9qeEkzNzBveDl6ODlvRnFycG1rR2NzaTRxVkg3SThPNkVvQ3RJMFliVmU4ZURKTTU0OGVVWlZWUlJGUlo1cXRrWURSb09NTEUybzZ5Szh6MnBUcEhnYWdheGVpZVNFbWlBam9rWVFCT0ZMSUtKR0VBVGhIRXFGZ3UybUNXTFFKUDZjTEtGTlFmTnNTcGJ3Mkc5NERDaGVYYWlxM3ZZMHkzQlI1RXkzdGxFa3pHWW5YTDkrblRmZnZFMmFaK1NUS1E4ZlBLQW9WbnpqNjEranJGWU1SeE5LNi9qa3poMnVYTHVHeHBObU9WNm4vTW1mL0VmS3NtQjdleHZuSFpPdEhaNGR2MlRuNERMVDdWMm0weW5qOFpRS3c2T25UN2g4NlpDdmZlTjlqTkhzWGJpSVY1N2RuUkhmL09ZM01FWXpua3d4Z3hGMzduN01sU3NYMmQrN3dHQTQ1TXIxRzV3dWxtaHFMbCs5aXRLYXZjTkwxRHJseWFjZmNuRi9tNE1MRjlGS2MvMk5HeFNyQlpOUnpodTMzaUxQYzBiVFhZN25TMmF6R2U5OTlWM3k0Wmk5ZzBNbSs1ZDQ4dVJUM252dkhmWjJEdEE2WVREZDRmR2p4d3l5bktzMzNzSjVUVzFoVVRpT1h6N2k4cFVyN0I4Y0J1R1FUamc1T2VidzhpRTNiOTBpU1ZKMGtwQlBMNUJtS2U5KzlXdE10Zyt3aGVQd2pYZlpPYnpHMisrK3k3VTN2NEh5aXRtaVlsRWJsb3NUcnI1eGkrRm9SR1VkYTU4eG5VNTQ5K3Z2Y2ZuU1pWeHN5TG8zR1hDNFBjVm9UVzZhR2lyWHZ0bGRoQzdzMzljdTNvY0VSNk1rL1V3UUJPSExJRFUxZ2lBSXIwR3IwQU9tV1lnNlZOdjF2YzBxaWsvNjRxWHBYL05GdTREbGVSNFd4MHJ4MXR2dmNIeDhqRktHWkxUUGhVdVhHRS9HM0xwNWs3S3lxR3lJVGFkY3VYU1oxZG1NMmxxU0pLVWs1eXRmL1FhajBaZ3JWNjVRdTBzc0NzWEI1WnNZbmZEV08rOVFWUlducTRwTGw2OHdHRSs1Y2VzMlpibW1zcFl6TzJETEpWeTRzTWZsSzFjcGlqV1Z5bkhaRHJldkhQRHk2Q1hyNVFJSDFIckVPMS85T2xrK1lEemRJUnZXdUhUSXRadmJhSk55ZVBFU3B5Y3B0UWVmNzdCemNKSHQzUVB1MzlsbE54dmowZ3lUalJoUHQzamo1aTNLWW8zem5zcG52UDJWRzh6UFZxeFdaK3dmWHVYWjBZSi84SHUveTNBMDR2b2J0MWd0enlnODdPOU5HSXgzdUhMMUNzcC9nM1ZSNGxUQ3RadnZrQ1NHdDkvOUtxdlZrblZ0MmJ0MG5iMzlDN3oxMXJzc2x6UEtzbVJkT2k1Zk8yQzZzOHRpdHMxNE1zWTZ5eURUYk85ZjRmMzNEYWZ6R2V2Vm1peFB1WFhySHpIZTN1WDk5NzhWZTlaNHZ2T2RTMkNHWEwxOGxXLy8vZTlTVlJYR0dONjh1b2YzSWVLSGd0Um9zandQRnRnK09PUTU1eWpySUhvVW9KWENtRi9UclZNUUJFSDRUT1F2cHlBSXdqbTg5MzVkbFB6ZmYvNFRuaDJkYmpUS1BOOTRzOTlJTXg3Yk13Ym9sZFgwNm1yNmZXdThjemdQLy9GLysyUCsyLy91WDVNWXhlemtpT0Z3SEwreER6YkZTa0ZaVlYyRmoxSW9yWEhXNHB4djA1eVUxaWp2cWVxcXJRbFNLaGdmVkZWd0dBdjFHd3BqUXRkN1Y5ZHRHRUdaWUpCUVJ5dmtiZzRHbk1ONmo2WVhmVklLNStyMnNTTE95OW5RV0xOUmhVcVJaeW5MNVRwR0tGU01pQ1ZocnRGa3djZTVldWR3THZZSVF1SHdKRWxLYmF2V1Voc2Y1dVdkYlcrMHcwZHhrRkRWZFp4cmlKc2xSbU50M1o3YmU2TGJtSTZOU0JzSHUxQlQ1WjJOVVpqNFQyVTBmbEFvbk8rdXpjZjN0eXFLK0ZpeE5SbHpNbCtUWlNtZ3VISmh5clBra0ozRWN6RFNiZVRtNHp1UHNGVVJMS2FONHYxM2IvRE45OThsVFJMNTkxa1FCT0VMSUpFYVFSQ0UxNkNWUWpkcFFIN1R1amtzdm9OTmIyakVlUzY5ckttbFVaMEJkTE0yYm93QmFMZUY0N0lzNVd5NVpKd25HSk9TcEZtdjVzSkhVWkRqbkc5VGxid0xDMzNpbUw2WElwZW1HYWpnMzJaOXFMSEpza0c3UGc5aUtxUTc2U3hERVdwN2ZJd1daVm1PZHg2dkZMaVlMbVZNdU01Mi9xSHhacEprN2FVM2M5QW13VWVCNGJ4RHhYdVVKRW04RHlxY0QwOWlFbndqZm1JcWw5S0cxQ1JZNzhBclRCU094aVJCejhSbW9wNWdzdEFJTU84OXlvZHJNY2EwOTlzUkxrT2JOTDVGbS8yRVZML2hwWXBWU1VwSHlkSytDNzJhS2xvSE82WEFLNFZKMDlibFRxVXBpalh4ZHBLUHh6eWVLWVlUUlpabDRSNEJkZTNhendoZVlYVHZjeWNJZ2lCOGJxU21SaEFFNFRVb3BVTXFrRkp0d2Y4cjdtWWJCL1IrdDJaWG0rWUMrTEJtVjgxL3FqdGtNTWhZRjFYb2M1SUhrYUMwNnFJYTZOWk5TeW1GSnM3dlBEN213L1VLMURmTDFMc1VPZ1VoM09BYk0rcEc4YWkyRktSWjAyL1lFTGU2UnJXanY3NW1LR3h0ckxIN1k3VENydG0zVlg2OUdxYWVxUFB4NXFsMjRyMmt2eWlFYUlSb1RCdHNaNlRDZmV6ZjcxZWN4M3FQKzIrbGo1R3E1aFRObkJxM3NtYmF5c2RJR1NHcTVwemF2R2Rtd0ZERHpqQ2hzSjdqdGFmeUNselYzbE9sUTM4a1FSQUU0WXNqa1JwQkVJVFhFYzBDT3M2dDdwdjBNMTRUeGRuWXNYbllMdDlmT1pGU25qd2ZCQ3Rod25tOWQ1MVFVS0grSWl5K3V4eTJzTDUyYmNUQk80ZkRZMVNNVURnYnR2dk91c0E3MzBaSkZQOHZlKy82TE1seG52azliMlpWZGZlNXpSVURFTHhDRkVVSUlFaUFGeTB2a2lncFpObUtsYmpya0xWaDdXNXNyQnhoaHovNDcvQS9ZWCt5dmVGVmhNT3hEaXNzeTVhOGxyV21TYTIwcEhnVlJZSUNTT0krbVBzNXA3dXJNbDkveUd2VjZYTm16b0FpMUl2blJ3NjZ1eTVaV1ZrZE0vbjA4NzV2S2x4MGZFS2JBbEVQaUlmM1laSXRhVUtQNEg0Z3VsTlplS0FTRU5XWUpOSGprMDVTUmQ4UElhUXNDb2M4TEVrbHBmaXYySVpQQWkxdTA5aE9FWVZCY0k3RWlrbGpVWjhhdy9PcWg2YzV0QzQ5TGMyZkpmWS81VGdwRk42N0lKaXFjRG9Sd0NReFl3U2ExaDRTZzV1dnY0UjJjUUZKN3ZWbzhjakNvQlhneHJGREQ0TlprMlJoNmNkR29Vb0lJZVMrVU5RUVFzZ0dKQ1p0SjRjbXlJSmdYOVMvd05jVCtXcHVtai9rVUxVY2t6WStWd0I0QVBQRlRnd2hBeUFXSWlZM0Zwd1o1TkN3aEJFVHhFN2NKMkpneEtLNEYySHlid1dJOFYrNUR6YjFMWHlvZkk4d3FTNVhqMVc2S2syV3p4U1Qwa3lRVGdwZWhZR1BWaytLWGhNRGVQZ2M1aVdhY25CaUtKMUlkSFNpa01pNUxDRi94b3FCVXo4ZVlnVWdKb2U4U1J6TTVHN2xCVk9UK3pGNk5rblVDRHhRUXRoUVhUWUZNNmlHM0p0MGJoMXBhTUtDbWZsRVZYalR3T29LeG9SL1loc3I2RHFMNjdjSDdNOGEzRjRwNW8zSDBiR1A0Nm41OFhDZEdrSUllVGdvYWdnaFpBTWlRTFBoVjNPZHZJWTVkd3F2MGhPNjVXVEQ4ZndxdEVxZ21NL251SHQwREdNTVV2bm81RndZU1Y2SUh4bEd5YkhRRk9wV095RGw5R3BiQ1hsVHBHU1FWSG82SHFGUmpPVVlzemdHTXJrN0xaWGhjbWhlNVN6VkUzTlQzYmdtRlpTMXdUaFVURVJHUWpJSkZDQ0l1TlFqamVKSDRvMW1VVll0Y2puUmdOVkZTN250NEU0bG1UYnRHL0p6U0gwc2drcWhFa1BydEI2SDRQQ1kyVTUyZnRyVzR2cXg0c3JDaGdWQVd3TUR4ZEhoOGVSNUNaMGFRZ2g1U0NocUNDRmtBd0pCMjFpNFlZQlRoWHFmOHlwQytGSU90SXBhSXpnVFBpYlBxd2RFU3BoVG5xekgvNFJFLzlSV1NPeC84L1pOck5hUDUzeWNGRExsbmNDWUZESW0yYkVaNEhNNFZuR0ZSbFB2NEJ3a2dWQ0ZWcVd3S2dENTNsSUo2M3JCU0kzM0c1cE4yNUlvU0k1SHVWWVpQVlNpQk1XU1NudW5DMUptc1JhcnE2WDdpSDVEZWw0QUFDQUFTVVJCVktJdW5XNVNXekhzeTZ1T0JJaEJjRlc4MTdFeXllNExFQzJsSFBxbDhkWk1mRVptSkhCcWgwMnIrNHIxMnFLSThzNURWVEQwUFhvVkRJTkJJd09NR0RSZEIrZUJoVkdvQ21aV3NITEE2dWd1dlBlbHFwNEJabDBwdWtBSUllVEJvYWdoaEpBTmlBQ0x4UUx6cnNQZ2Zjcm9pSkZkSWJ3cmhId0JlWG9jRlVQTy9SQ0JxZzhUWHFScVhRRVQ4ekJTME5YQms4L2l3eWtMWGlxbkFvQ3hGbjAvd0FoQ1dKckdYQmhWMkJpcWxTdVh4V3NuSjhiN0FhS293dGVRTFFmdlBMeHpaZUx1RkI0K2g2NUZaVmFFQUZKeDVDaXNOSlJhRmdsQ0xsUm1DNkZtNnRPeFlYeFV3NlMvOW5XQ1NOVHN1b1J4anhYTUpBaUFFdFZWdXlpbU9HYmVCM2VyZm5CaEVFSklWOVlrSmV1cGZqRlNIQjJKc2kvMDI0VEF0T3lTSVVYQ0FTa2NVTXF6U3FJU1l0RUkwQ3dPc2pDY3RUTzhPUUE3VmpFNGovM080S0F6dUtFdWx0ME9sNW5OV3N6bnMzTjhTd2toaENRb2FnZ2g1QlRhMW1LSUUzWFZhRFJvTFc3U0gxODVEVDQ3SVZLSm9McmFseVpmcHl5dk1pSlgyRXFmUnp2cnQwVWxqZnlaRkRtMm9kMGl3bUxmcEFnSGFBb2JpOXVNemNYVUFpbnJKWVduQVZaTXNCZ0F3SlFBTlRIaFJKUExJa2V2cUk2TnkvMVBZMVBmUlNxWlhVWWlDY1VrZktiSTZMM2s4UWs1Ty9tdWtBb0g2T2g0eGJMM2NNNUZKeVlVYXRpWk4waUJmbVdncTlBM2pFUHR4bzJHQjdHWXQ3Q2kySjlaZlArT3czdjJrcWlOSXNtRSs3YkdvT3RhNXRRUVFzaERRRkZEQ0NFYkVBbnJpZVJwZHN5OUtNRk9jYkhHS3Z4cjVBVWtzNk5ZRGFQMk40bU9iMy8vQjdoOWJ3VVhrLzhYc3hZZitlbjNvV25MS3ZOcDNjbDhIWXpuMGJuL0cvYUpKQmVpdmcrZG5GZUVSWEZIcEJJZk1qbSt1Q3kvLzcvL0gzajFqVmVEaVBPS1ZoVC94ZS8rTHJ4R3QwTnpCRnR1Tm9XU3BiWTAzV1J5ckhJWW5FWm5xemc2aFJMMk5ocUJLcWRtTEVCT2lnYXZEbC82OHBmdzR2ZS9EV09LTi9WUC92SHZRSnJkOGNGVmVGN2R0azY3RUN2TXJhWEZ5aXNHRmJ6L29NR2R0Y0lpTEpvYVYvQUVJR2lNUmRPMkovcEdDQ0hrL2xEVUVFTElCbFFWWGR0Q2pBU0xKb21YbUNjVDNJbFk0UXVJMFZtMWcxQUVUZ2l2Q3B2UzlEM011ZE14SVhUdCtndGZ3NTI3UjJobk0xZ0JodGtDOHFGM0Eyb0JwQ3BxcWUwcUpDcGVVWFJhV2xwTEtGbU85MElKSVVNMUJ4OXBteGhPTlhJemtrcXJnN25LZEY0ZytObjNQWUtmZm13dkxOd1pxNTlaWStHY3E1dXR4aGlWNDVIQzBxUUluenFYUmNxdEpNZG0ydkVjdXBhMlN4bXAvRlEwQ2pFVXdRTUlyTFQ0N0NjL2lzOTgvQ2xZMndBZVdBOXIySFlIcXJFVzNEUVBDRGdoYnJKWEZWK01NYkJ0QTdjMFdBNE9senJCc1JqMGZRL25QV3BNRXhjbkpZUVFjbTc0dHljaGhKeEMyeld3Qm5BZVpWSmQrVEpGT3ZqS2JaQlM0V3M2aTU5OHFoMGVWZUR6di9vYktBSUVTUGs1ZFRKOGl0aEtoNVRYYXNLdFNBRnVvNnVPNVlpaTlHWWlFS3FRcnhKQ04yMHRPU2hoblIyRjRtZWVmbTRrY3dCZzdSMVN6cjZPd3MvaVN4U0N5UWpTOUw5VVJBSEZNVXBGRjhLNk9tSGJ2TE54alpqVXN6Q1dSNnUrbEhxdWU2NzFNeHFIc1NrNndMUlJxeG8wM1J5cUp0NWZQZGFibktHMHBiUXBJbWlzd2RJQjZoMHVkUmFYRmhaMnJWaXVCcmloaUQyQllONWFXR3RQdEVrSUllVCtVTlFRUXNnR1JNS3Y1c2FNNVVQMlFuSkUxa25oVXJzb1pmNHJTT1dUMTRPRE5TYi9xcC9DblFZUGZPdTdmNFB2L2ZCbHFQY2pkeWcwWnBDV29lbDdGMXdKVlhnZlNqMTc3d0VvZnY3VEg4ZTdybHdjOWN0N3hmL3lmLzRwK3I3SGF1MEE5V0VCR1ZXb0crTENtakdFVGowY0FHZ29jQ0FDT09mZ25ZUDNMaGhYUG9WUFdZZ0lybDdZeHovNmo3OEFJelplTllUUS9kRVgvd3gvOWMyL0RBdURxZ2U4eTlXK2NqazBLQXhNdWMvb3BuaU5kZHRTOGxMRU9ROVZEeXNHWC9pSC93Q1BQdjVFN3IrSTRQcXR1L2hYLzlQL0FIVjlkTkZDeUZsZFZTNnRCNU5DMnNJekRibEJZZUZONFBLRlhYemhOMzhMcHAxREJMQW05RlM5WXQydmNmbmlBYnlXWnp0RlZXR3R3Y3dZN0JqRm9nbjlPT2dFZy9nZ1BHTllJNkRvV2d0aktHb0lJZVJob0tnaGhKQlRzTmFnc2ZHWCtwUmtyNVZnZ1NCVkNNdFJSeUxsbDN4TmdWa3g1TXNZdlBMeVMrZ1crMWpNdXV4d3VNSGh6cTJiR05ZcnZQSGlkM0Q0eXN1WXoyWm9tempKalpQOXV0SmFFOE9ya203eTNnUE93YXRpZWZObHZIeDBFK3RoQ0JOOUZiUnRDN243UXpSRGowWFhvV2xiV0FIRXhBVkdZNzlESXI2QmlBMGlRRXdRQURrc1RMSXdFUEh3VHVHOHcrN2VIbWJXWVJpV1lXaFVZSXpCRTFkMjBEM3hHR2F6R1d6VHhMWU54SWFpQThhRXhUcVR1RENtNUx3WWlZNlBwSEE0RTlic0VZRnpBL3d3NEptbm5zTGc0LzFIZ1hCaHQ4TXZmZmJuTU84YU5HMGJRc0NNQmZLOXhQdUkxeklpdWFSMXZHbjRZY0R1emd4WHIxMkZHeFJ2dm5rZHg0T0RLakE0aC8wRllPeGxlRGVVa01MMDBLdVF0T1BWZ09NWFg0UVlpKzlmYjJBYWk3WnRzaEROenBrSTJxWmhrUUJDQ0hsSStMY25JWVJNMEJnL3RPNEgvUEdmL0RsdUg2NEJoT1QzdW1SekNIWFNuTWRSQXJ0Q09XR2Z4VTBxNTZ3eHlWOWhZcGlSSUxnQ0xwZFdkbUV4eUx5T1RPMFVJWjhUbTBWTzFJbjJrY0pEeGNLN092d3NpZ0oxMlkwQVVJbWtxdC9WRlViVnlQSjlUM3BVcll2amZacWdZeVQrcHBQK0hMNDJMWjR3ZXEvVnVJMTNsbndXaEpMVzhYSUdwVW12cFIwenZaZkp0YVlrWVdIRVJIY25iU3RoZkhXNFh4QlQ0NzZQd2d4bHVpaXE1TmQwcElYZ21aOStGSi80MUhPcHdodi9mU2FFa0hOQXA0WVFRazdCeEYvUElldWlIVWFsaUlHOEk3N04yU1FwYWl4dHprcEFRalV3UDU3Q3AveWN1OGNEN2k1N0lLN0ZJakZIUFlSN2VUaXZjQnBlWTUxaUNDd2FFd1dTQUZkM08rd3Uybnk5bE9QeHdodDNzUjRBNXgwYVk2T29VYlMyRFJYWEJEaGFyZ0JWckljQlZoVDl1b2NZZ3h0MzdtSGQ5eGk4aSt2MkdIZ25JYVJNRlpmM1p2aVZUejFkcHZyeGZyLzYzWmZ3MVc5OU00U3ZlWVYzQXdiblFuaWQ5emsvUnFOekVkYXo4UkR2NGRVRmNlYkR0dUE2ZWZqWVY0akJmL1dmL3k3YTJSd0E0T0pEZWZQdUV2LzkvL2g3Z0Z0REFWZ3RJWU1wYkZBa0xlcXA4T0lSb3YyMFBHY1ZQUEh1Ui9CYnYvV1A0QlJZTGxlaGZEV1NLNlRZMjkwWjVRZ3BNQkkzQUNyblJYSzF2TkgrS2xTeG04M28xQkJDeUVOQ1VVTUlJYWNnSW1oYlcvM0tuZ1JOVkN5SzBab3BhZTJXNlVLYk9STkhCRGZmdklsQmdjVmlGaGZPREJQc3crTVZqcGNyZk9Nclg4YTN2L010TkRIMHpWZ2JRcTZTYnhQV3VjeE9SWmdzZTZnSG5BK3UwVWVlK1NUZS84RVBZN1Vlb0ZCWUk0QjMrTk0vL2w5eDk5NjkyTFpGMDFoWVkyR2FOclJwRE9BOWJEdkx1VU9pQ21NYitLRUg0S0ZpWUFCQWJIaU53bU00MnNmTjYxZHhkTFRNamszWE5yajN5bmV4dVAwaXVxNUIyM2FRTHVhMFNCT3VtY1BkbWh6dWx0YWlTZmxLeGtndUJwREdXNTJEY3g0R1N4emVPWVIzQXhUQlhUSE80Nm4zSHFCdEROcW1oYlV4bk03RTBEY0pPVHpHbUxKT1Q1SVhFZ296dUtISFkxY3ZveFdINDk1aHZWeUhlRGdCZXVleGF6enN3VDZHbU95ZlBUV3AycXBJYStiVW9xWDIzd1NDK2J4N3ExOVpRZ2g1eDhLZmhBZ2haSUlHb0tyNDByLzlKbjcwMnMyUUZCLzJSVVBHeDg5K0hFV2w1YmdVZnFZeGJrdWhNR0p3ZEhnWFRkUG0xSXZaYkE2dkNxK0s5ZklRdzJvRlkyek0rWWhJTlFuV3lWL2RTV01KQU8vUjdleEJOWW1Bb3E2V3gzY3JFU0dWZUVBMXV5NmhVZlgyTlBFUG1tcFNFRHErdUZ3QkxvMEZZRXc1YStSUlNBbGxTNkZ2eVhtcUQvUmFYS3k2eEhSKzFkaHljcVhpWHBORDY4WVhsWHgycVlCV3hkS05qODdPU2l3c2tLOFIybmQrSEJZNGlSSXNOMXJkME1pSmlZSXFoTkVCdi9UcHAvSCtEN3czOUpPV0RTR0VuQXM2TllRUWNnckpxUW52d3dSYVQxUzZLdE55SUV4ZlQrNHQyN3g2TEhaMnM2TURFUXplNVlpMnB0dUJOSXRpQ2lHVmRBNWxqbE5lU3lZV0RjdUxWRUxSRHdwamRIeGhGWmgyRjY0U0pHSlMvazkwbG55b2R0WTdqOFlJZXVmaWRvVlRZTzE4cUh5V0xoM1BnUUp0STdoNllhZnFXQkIvdDQ0ZHJ0ODVDaFhGRUp3ZnI2RzRBTHpDT1kvQmVYam5NRGlIM2luVWVUam40THlHYW1zKzlCRWlJWVRORHhCajBBandLNTkrT2dUOHhUVjhCTUM5NVlBLy8vcnpTR1d0dlNwVVEvVTE3ejI4ZDdrYVc3aU94K0RER0VpTStWTlZmT1NKZCtHalAvc2hxQ3FPbDMxd3ZCREV6TTZpd3drRnMwR0dsSEE4bVd3Y3V6a2lnbGxIcDRZUVFoNFdpaHBDQ05sQUNuTnF1MlkwV1pVWVYxWVN6MU45c3lxSkJpVzVQZVZ2eExNaEtuajErcHVZejJlNTJhWnAwTmdXcTk3aFMxLzh2L0gvL09tL0JrVFFOUTJzTWJBMlZCSVRFZmpCb2U5N1FGM2xUS1R3TkFzRHhUUFBmZ28vLzR1L09oSWdmaGp3ZS8vaXY4WDFOOStFRVE4amlzNGFkTjBDODcwRHREYTBOVi9zWUhWNEZ6c1hMcU5mTHRFMG9laUFHOVk0UGo0TURoS1NTeFZEN2J4aWYzOGZuL3ZsMzhUeEtqaFNZZ3phMXVJcmYvR25lT1dGNzRWUU4ydGdqVlF1a1FsOU53QmdZS1M0SWlibXIyUm5LVlZGVTRSd04rL1FHc0ViNzEzZzNqS0lGU09DeGpTNGUzZ1ByM3o3LzRPMUZvMjFzSTBORDBFTUdsTmNxdFlZdE9rQlNhakc1bFdEY0JvRytMdUtXOWYzb2FaRk85K0YybEJQdTNlSzVSdHY0dXFqajJBWS9LbDVNS21RUXpKd3NrOFVpMHlVTDRiQUNOQjBMUmhBUVFnaER3Zi85aVNFa0FtcCtwbXE0dHZmZVFIZitPNlBZdmlab2xUa0tyYUpWaFBYRko2V0ZwQXNpMWNxVkVLMXJqZXYzMERUdG5taXZyT3pRR09ETzNEMzlnM2N1WDBUeHJhd3BsUXFxOHRHaDg5cGN4MytGQnlKL1F1WE1ac3Z5dVE1WnNtLytjWXI4TTdCR0FOWUV4UGZVN0dCK0pyemRDUmZOcnRSOGJpY1I1UnlmVlJoYlp6NHA2cHdjUXJ2MWl1c1ZrZXdNWitsbEtkT0MyYUdpK1pJdXpva0xwWjV6dHVyb0xmc1M1azJGQkdJUVhGSldLb0xCUTdxZnFkQXRvd0plVHNhSGxRVVdkVXhraFplRGYwemxVdW4xdWJGTTA4Vk5lVXhqZHF0cTRLbmMrZU40RGQrN1RNNHVIQ1EydVMvejRRUWNnN28xQkJDeUtuRTlWMFFKcDllTlUrbXM4Q0loazB4YVNTTG5lemd4SkphQ29YekhoY3VYWXpyM3BSZjd2c2hKTG92OWk5aHZuZWhXRDNBU0RDRmhzTGtYUkZORG1UZGtzOXp6cUdlVW52MU9ManlhRlYrV3VJNk1BcFZ5VGs1cGNod2NtSXFBUkZMRitmNWRoWndvUi9PK3pnQ21rVWNtZzZ6ZG80a0NQTTVCa2hXa3RjUUtLWXhwMGFqNlBGWlpaVzFmMXlzanFiaEJPeDNSVUNsOGZJSzlIWUJxSSs1U2g0NktIcnY0UWVQUVVNNG5VTGhuY0pETUtpSmRRQUVKclozZGQ5aTBacFlucnN1Q0dFQU4yQXNXZW9IZ2FRVnl6ZXBFcVdiMUlveEVod2xRZ2doRHdWRkRTR0VuSXFpYlp0UVZ0bHBucGZYanNuSURJRUNhdUtrMVVUWHBrb1NCMkNzd2ZVM2I2TnBHaGdUSnNxTnRaaDNIUlNLcjMzam0vajlQL2dqOUgyUEZIRVZGcVJVS0h3b1FPQVZBbC95WUhKSVhKaHdmK3paaitNMy9xTmZnNUcwam80QVh2SGYvSXYvRHErOEhOd2FpUW4yVGR2ZzZwVXI2Sm9HZ09KZ2J4ZUhxelVPOXZmUkwrK2ltODFoNFhIejFoMjgvdnBycUZma0NhOEc2ajB1WHJ5RWYveFBmaGRpYkVtdUY4SC85b2QvZ08vOTFWL0NDbUx4ZytpcEpLY25PaUNpZ0pnb3RvQTROdUgrclRVSTRXbEJPUG1naEREcld2em1QL2hQb2MxTzhJWWtWRC83M3ZQUDQ5OTkrWTlEdTJKZ2JWakF0S3cvWTRQellnU0txdHBhZkxRdUNyK1BQUGxoZlBESmo2UHBXclRXeE9NRi9lRFJHSS85dlF0Qk1DV3hVems4aW14S3hlL0phQm5XRThLbU1hR2ZtL2NTUWdpNUgveWJreEJDSnRUaFp5KzljaDEvOXBXL3dqcUpHcVExVmFwRk9MT3JvdEdDQ0o5OXJKQ1d6NFBDaU9EV3JkdXdiWmNYaFd3Ymk5WUN3ekRnM3QwN2VQWFZsMk9wNVJnaVZrVWlWY1hNc2tPaWVlSWMxbjI1Y1BFU0xsMitIRW9ycHo1QThQSkxQOFR5ZUltbWJVS09Eb3FveUpXNGpNbjJUTDFJWkRTYnNodVVJOGRpbFRqYnRyaDY3ZDN3M3BXQkZPRE83WnU0ZC9zbUd0dEFyTWtuU2hRMFFjeU04MmR5bjZKVEU3YW5TNmVRTjBEZ3NYL3BHcndQQWkrRnNEazM0TjZkbTdEV3hwQ3lKR2ppL2NTd05wR3EvY3BSUzNTekJWUWFDRHljRzBxQkJ1OHgzOXZIRUV0bVYwOEhtOTdHT3c1aUo0cTVNSlpGdmx6ZW0rSFhmKzF6NkdadDZodi9mU2FFa0hOQXA0WVFRazVCUk5BMDhaZDhhQ3d2akp4TFVxbUpFK2ZtVFpxbXZhV05nNE1ESU9YY1NIRUhUTlBpd3FXck9MaDA5Y1FpallwS3pRQ2pVTFBVbFJTaUZrSzNFQ3FqVlNMZzhmZjhWTTczbVRTZXQwcWNhS2ZjSUpGOElVaGNOMFpMYWtrVjlpVVlZc2hiTFhqMjlpOWhkLzlTbk14anREaWw1cWJML04xQTRaUElVTVM4STQyanAySE4wcGpYQkFRaGlMd29Kc0lGak1YZXBXdlYrSmQxZzhLcnhIRUlPVVdTQkZ3U2RuR3ZnNGVvaDBCZ2JRaERSQlJnUTkvblBKOHlBbVB5dlk3ajBFYTVOSW0yQ1U0UWxRd2hoRHdjRkRXRUVISUcxdG9ZL3BYeWFud01RMHZUejVoUUV6OTcrRkg0VUlwV1N5RnBBc1hSY2hYYksrSmdNVy9nQjhVcmIxekgvL3lIZjRMajVUSWJCOWtSaWlGbnpqdW9pMDZRS0R4ODZFOFVEaDk5NmlsODRWYytGMXdFVGF2bEFMLy9yNytJcjMzN3V3QThvS0ZxbHhqQndkNGVyQkVjRFFQZWRla1NMQlNMeFE1ZWVlMFZMQllMdkhuakpoWnRpeHUzYjhFUFE3aXZLTVpNbkxsZnZuU0EvK3lmL3ZPdzBHWHNyNGZnWC8zQi80WHZmUFBmaFVVN1RSQTZ5SkpDUWwvaThSTGp6WUs3RktTZ2lXdnFJQlluOE9yaldZTDkzUm4rMlQvN0w0RzJDM2xCVUlnby92eXJYOGNYLy9TUDBJaUJzU0VrejBnYy9TeGdnQ1Q1akFnME9WUXFjRkEwQnZqc3ozMFNQL1BVSitONE9WaGpvUURXL1lBcmwvYmhrd21HNkpoTnZqdTVJSUJrSHlnZlYrZFVHUUhhSml3T211c3ZFRUlJT1JjVU5ZUVFjZ2JHeEpYbjRTcjNaT0tpakQ2bW1hem14SGVwRGpJaWNNTUtYVGNQaytub0ZQaGh3R3E1d3N3Ni9NSXo3NHU1SkNGOHlxUkc4bHo4NUt4WFV4SytldXdmWEVLL09zYmdodUlXR01FelQxekRUMTJkbzdFV3h0bzQyVGFoeWxnVURpWjVJaUo0NW9QdmluZGI1WGxvNlVlTTBZT3FSOWQxNkl6Q3VXWE1TUW4vKzl6SFBvU1BQWEVWdG1uaS9WVEJXam44U3Nxd1JkY2xWRVJMNDFkZk1PRFZvN0VHKzN2eldCVEJoM3djRVh6eTZaL0doOTYxRDJOc3lPTVppWmdTempaeWFhcHJlQTNyOVZ5K2ZCVzJiZUdkeDJxdDhSekZ2QkUwcHNYYTkyWDhUMzUxeHM5R3h1TlhXeklLb0drYjV0SVFRc2hiZ0grREVrTElCSzFpdjI3ZHVvZi85OTkrQS9lTys1d3Zvam44S2VTVHdKY3FZTFZIazBPNFlvaFZXWjhrT0RzQ3pXdkpoSVVmWTNCWTVhNXNtZzlyY25CeUlZSXlIYzdIeE0vWjZjbDltaDVZcXBybDhEQ3BRdFRxY0xIUkhWYmhkeW5aSm5Zc0g1WEQyaVNINFlsb3ZIM0p6b3pQQVdIMVAwbGE3ajNHNktWN1NOY3FDZjZ4MHBwS3FYd2QvMU82SnVWY0dSZDRIbDI1R29Na2RMTDBNaWtJTHQzMGcvOFRXbGMvaS9GbitXd1J3UWZmY3hVLy85bVBaNUhGbkJwQ0NEa2ZkR29JSWVRTWpFbVZ1S29GSjFOZVI5aFMvVGR5SWg4bS9EZk1hd1hPZWJnWVJwV09zRWJndk1ONlBlQ0xYL3NlbHN0VkVEd0NxSHA0cjNEZXdia0JMb2FnZVI4bnhsNUNpZVBvc0x6M1hWZndDeC83VUY2L0pWM2oyeSs4aHE5OTl3Y2hmQ3QyMGRvWTNxVStock1CY0FPOGVneHhteDhjVkJUZWU0aVBBa08wdURwUVhOcGY0QXUvOHZraXpHS2cxWmUrL2oyODhNS0xhS01BdWJzOGhucVhIUjZOWlpmRnUzQi9QaFppaUNyR1I5VWhDSXR1aGp3ZlFMM2lrWXU3K0ozZi9tMzB2c2dNaU9DcjMzNGVYL3F6UDh2aGRVWUFFOVdsRHlYaklMbU10RVpwV1I2YlFOQzJGci8reTcrSUQzemdnMWl1VjJGeFQyUGdWZUVHaDh1WERqQU1WZnpaaENLU3BIdzNUaVRkUkhFR29HdHQ1Um9SUWdnNUx4UTFoQkJ5QnNZWU5OYVdKUE1zWmtyNEZSQmNCMFdZaEtmZjhQTngxY1JjQkRnNnZJZlpmQVl4Tm1lVk9PZHdmSFNNNWRFOTdQU3ZZOGQ0TkUyb0dHWlFLcUJKekVSUk1WVlFtTVk4bjVCenM3Zm5zRm9lWVJoOFR0QTNZckFZYnVGREYvdFlUanFFMVlsSVdJd1R6V1JTWGU0Z3k2S2tLQ29KcCtyaG5NZHNOb01PeTdEZVRod0xLd2J2MmhQc3YrOGdYTlBhUEE1aGNGTmlmZ2sveTFhTG1HcXh6K1IwbExGM3ptRXhuMEhWQVVNZnBKVUlqQmc4Y1cwZkZ6L3pFVmpid05nd2RqbC9wWEpmd2laVEhreTZKeDhFNTJPUFBnS0RJWVFKVmd0enRrMWNTQlNsdXQxVXNHaDJnK292Q3lxREp6eXo1RGExWFF0Q0NDRVBEMzhTSW9TUUNYWDQyZUhSRWwvK2kyL2g5UnQzNEQzZ2ZVbHN6K0ZrV2k5WkdZaEJVZkhZT0hGWGhVcElpQTl6OUpnWWp5U1lZdHQxV1dSVUVrSzFla25CYStGS29pVUVLMDNRVlpOSWllZjU0a3FFRmxLZHJ5cUFUY3AxOHVjVVdnYVV0aEhEeU5MNks5TkpmUXJ3U3FGMGt3ejRVOWRqMlpDY0lxUEx4L3ZXMUEvQlNYTmo3SjZOZEZncVQ1M3VLOS9pT0J4czNJRjZmS1QwSjIydjgyU3E2NVFGVFV2SVlMcHVXRmNuQ0JvcndMTlBmUURQZk9SbjZqTGEvUGVaRUVMT0FaMGFRZ2c1QXlOQVl3M1VKeEVTZnNuM2NXSWRTaTNuakpXcTBwWG1QQkRKb2lBY04yaFZ6dG1IYW1yV0JzSGt2TWZYZjNBZHgvMlEyemZ4MnVvOEhEeWNVNmhQcFkvanRTWGw2d0JYOTNid3MrKzVtckpac2dCNDg5NHh2dlBTalhoOHlHOEo1NFFGTk9GQ0NXUHY0NSs0MEtjNmhRcytWQlJHVWJLazBDMnYyTitaNCtlZmZYTGtaQUdDMTIvZHc1ZS8vcDMwRWQ2bDhzb2huQTBlZ1Bkd0dqNDdEWlhkVXI2UXhEd2MxVkFLd0VEaG9wUHovbXNYOFV1ZmZxNVVJWXNpNHRzdnZvNXYvUFh6MllReGtDaEN3L2hLVmQ5WklQQlZLR0dzbDREZG1jVXZmL29UdUh6cElwWnJGOXdiRXdTTUVXQStuMVZoWlNuL3FOSWhNVmVwZHBkS0tKcU9oWk5JV09TVk9vWVFRaDRhaWhwQ0NEa0RNUUpqYk1odDhTRW5RK09FUC84c256TFRSNVBTTW9FTnY5SnJGaG1yNVJGRUJVM1hRQlR3WG1Ha3dkQ3ZjWGg0aU1NZmZCM2VPOWpHd3NURk4yMW9NditsWFVjekFjVTU4cXF3ZWhISHg3c1luTXRlaEJqQjdkZGVCTjc0RVpxbWdiVk5TSHdYS1JYSEVDYnNLZmNuUldlVjlXNlFUWnRjdk1BSE1USnJQRmFySlliQnhYTEZJZVR0Nk5icmVIeDJoTVlhaUxVbDZUNDNKd0JzQ2E4elpReURBM1RTejFHdmNPcHhzTDlBdjE1aHZSNWltd0pqQkFmbUdFOWZDK0Z1SVdmSUFKTHVxQTQvazhvWktVV1puVk0waldEV0FHN29nNUJKRmVLQ0hJTXhGb01yMXozNXhTbjIwdjNFaWpXQ3ByRm5Ia01JSWVScytMTVFJWVJNcU1QUFZxczEvdUpyZjQwWGZ2Z0dCdWZnbkk4cjJDZVhJNFovSVU2VWpjbnZweUZwU2RRRURWVFdzd21wS2xJS0F2VHJvQzV5ZGJHVU0xTzFrZDJoT0duT0ZkZzA5Nk1FdDVsb1REaW84eVdrREFxSjY3T01xM29Wc1ZhaXFTVG41d0NWeUFrREJvaUpmUzdoWE9FMkIvaFVsU0NIY1kyVFVNYWhhTm5MS08xT3h6RTZMY1pJOHFMSzl0U0cxeHdxbHNQTTRqMWtrU0dLa3FOVTdqUGRYMTZRTXgrUWJ5Nk02a1NzVE4yWDAwVE50S3oxckxYNDdDZWV4QWMrOEo1Nk8vOTlKb1NRYzBDbmhoQkN6a0JFWUkyQjh4N0Q0T0NjRzdrUnlSMUlhNStJajR0YXBvbjdlSzRPRllsT1Q1b2ZCeWZIaU1LNUlKWmV1WG1FcFN2VjBVTFphQjlEdG9KTGtVS3VmQlFFQ29YUjRNak11d2FQWGRvckdTTVNISnU3UjB1OGZ2c1FlUTBZVkhucnFGMm9FbjdtUEFDZlNrOXI3TGVVODJKNDFhS3orTkQ3M25VaUgrZjJ2UlgrNXRVM0lTcWhNRUIwdGNLOUFGNGR2RWJISnkwdXFrWCtLUVRHcDFwcVlhdDNEaXFDZDEvWnh3Y2V2eGI2SFVXbTg0b2Z2bjRidCs3Y3k5Y1JUZUdBSGc0aEJDNEpGTzhWZzJySjBZbmhnSHVMQnM5KytBbnNMaFpZeGVQVCtqMk5NYkRXamdWU2ZFNjErek5LQnFxK1QvbXhSQ2ZLaU1EU3FTR0VrTGNFUlEwaGhKeUJHSUcxQnVvZCtuNUFQL1RvK3dGZUZVWU1HbXRnNDU4MFFSVXBJZ2NwV1QvUGZSWDllbzMxMEljOENnV2Nlc3huQ3l5WGF3ekRHczkvNjg5eGZId2NxcCtaMkNhUVErQ1NBMU83TmFGRXNnRHcyTjI3Z0l1enA3T0xJUkFZSzdqK3lvdjQ0UXZQd3pZdEdtdGpxRmNvZVp4RHZVU3I4ekI2SFR0UEtmNU1ReW5vMlJ6OVk1ZUQ0SU1IMU1BWXdmWFhmb1NqVjE2QUVSc1gzNHdtamlBSUhRQzJkbTZTRGtnaWNkU0RkTWxZWG5wNUdmMzZJbGJyZFN6VkRDeFhTOXgrOVcvZ2h5V3NzZUUrWTRoZFhkMHRpRlVCck1sWENFc09lYWdIV3R2QUR5djB2WVZIK0E2azNDanZCclJ0bXhmcDNGVHdRRTl4YWJMd3FlN01tTERRS2lHRWtJZUg5alloaEV5b3c4K0dZY0JmZnVONytJdHZQSStqNHpXR1lZQ1BZV2dRUUl4QjExaTBiUXRqUWtsaFl5VCtpUlBtMGEvemlORlJMdVJ4UkpmQmlJWHpEa0gwckVvSWx4VHg0THpIdXUvUjl3NkQ4MGpGQ0l5Z1RMb2w1SWVZNkNSQUZjYUd5VDNnNGIyREVUdEsvMG1UN0NRdGRGSzJPUzEwbVVQUnh0RmpwYktYYmNibklaUmVWaC91dFJZQTR5dlV1VWxaQ1NaMWsvZHJkYmlQZlhKZTBROEQxdjJBb1hkQllLbUhNWkpMVnhjeEl6bS95VnFEdG0xaHJZbDVTK1hhUVhpWUxFYnJNdEJKdUk2N1dnOW1lcEdSc0ptR25OWGlhbS9lNGhjKzh3d2V2WGExUG9iL1BoTkN5RG1nVTBNSUlXY2dJcmg0WVIvdmUvd1JyTmQ5eUtrSnBkQkNua29VTjBmSEsxeS9mUWhyREpyR29ORWdLcEt3QVRES1VRRlNSYTd3YWNobG5BVk5Pd3VCVTJtdW54YTBWTUZxZFl6WGI5ekc0ZEVTcXFGcVd0TzBhTnNHamJXd1l1QzBMRjVwcmNXRi9WMzROcVc5Tk5DNFBvMmdkaTdTUkR5SXBOTGxVcEpBNGtLUmRmNUpuV2RUYWNGcS9FeHdReWJ0aGhienNHUmxsTnVNQjZnV0JaWEhBNHJCS3dibk1TaXdYdlc0Y2VzTzd0NjlDNDI1U3JheGFKb1d4dG9jYXBlcXVYV054Y0h1QWp1N083Qk5nOFk0dEUwVEJRd0FNVm44aUFwY1hHZzBCZnE1TXdvQWxEeXBhVDVWMFUxQklCYUJaMndJY1NTRUVQTHdVTlFRUXNoWmlPRENoUXQ0N0ZxUG8rTWUxMi9ld2dzdnZJekhIMzhNNzdxNkQrYzhWc3NWbHF2cnVISHpOdWF6R1JiekdXYWR3bHFMQmdKalFqdVRkUEg0V3VXUGFCVlNWcjB1ajQvUmRSMEFqL2RjdTREbnYvdE5QUDgzTDJLeG1LTnRHdHk1Y3dnbkJ2TlpoNjV0MFRZR2ZUL0FlWWNQUHZFQlBQbkVzM2poUjY4Rmg2SnBzYk96QjdYQlVaSTh1YTRja2Rxa3lmdW4wL1JKWXY0WklWajEranFianl5dGxCTElzVGhDNWVKNFJSNmp3enMzb2Q3RHRCM2VlL1VBOTI2OGh0ZGYrQWE2MlJ4dDIyRGREN2g3dEFyWFUrRHFwWDMwMGVsNjdNcEZmUFNuUG9YRHRZRWJWcmgxNHdZdVgzdDNkc1lrdXkrYW5iSlE4UzBKVFIyTHJ6TklEbGNKNVpzVUt3QmdqYVdvSVlTUS9KRU1XUUFBSUFCSlJFRlV0d2hGRFNHRW5JVUN0ckc0ZkdrUFI4Zlg4ZjNudjRjdi9zWFg4TE5QUG8zM2ZQN24wUGRMTEZkckRJUER2WHQzY1hTOHd2NytIdmF4d0t3TGsrUkdURWgwMzFDZStEUzhENU4zNXgwRzE2TkZCMk10M3ZQZTkrRlhmMldHWDFpdjBkandWL2dMejM4SFgvM210M0hsMGlVOCt1aWplTTk3UDRCMVAwQXc0T3FWYXhpODRzMmJ0eUVpUVJ6WkJyT3VROXMwSWEva2pFN1ZwWnpUY2l5U0ovcWFSVURjZ1d4SEpWc2l1VlZheTdjekJqdUtodlJmMWJRNGFTaGE0RFVVVkZnT1BieHpzQ3JZM2IrQXozejZVL2pvTXg5R1l4dUlNZWhYSy96eG4vd2IzTGx6QTd2ekdUNzMyYzhDZG9IajVSTFhMdTNpNnRWSDhiWHYvZ2g5NzdEc2U5dzVXcUt4SVZ5dGJTeU1NVERXd01UcWFMbVNXWkpaV3NiR0dKTWRtT1RUaEhleGpJT09xNlZsZ1JPTFRNdzd5MElCaEJEeUZtSE1MaUdFVEtoemFsUVY5NDdXT0Z6MnVIWGpObDU2NldXODhzcEx1UHJJNDFqczdPTHU0UkdPbHl0YzJKL2hBKzkrSkV5TUc0UFdHb2l4TUthZTdPS0VhNUVXbWF6dGtaQUs0Mk5Wc0pBZk1yaXc2T2FyYjk3RkQzNzBHbGI5QVBVS2lNTDFLOXk0Y1FPUFhydUczWjBGb0FiTDlScGQyMkxkRDlqZm0rT1JLN3VZejJiWTIxbkFHQXZibUpoRWIwb2ZZOTVKS2Q0bE9VOEhvNndiSUN1WExGNnE5Si9SdlpiRk5sTXA1dVIycEZ2MnNaSmMybDg5aVZIZVRWMzR3SHVIZTRlSEdBYVAyM2VQOE5LcnQzRDczaUZTV1RsakJIZnYza0VySHJ1N3UxanM3cU1mRlBmdUhlTFN3UzUyZG5ldzJKbGpkOUhpMnBVTE9WRS9oN3RWNlR5KzdrZXN6RlpjcU1xUmt0VDlVZ2dnRG1RWlQwbEZDZ3lzRWN3NmkvMmRlUWlGcTRvRk1LZUdFRUxPQjUwYVFnaTVENHRaZytYYW9lbGE3T3hmd0dWdnNPd2Roc01qOVAyQWExY084TEduZndvWERuWnJneUt2a1pMQ2pSNGtYQW1ZT0NFVlhoWHI0UWQ0L1RVSlpaWk5FRVN6Wm9iZGR6K09wbW16V3pMcmJIdzFlUDk3SDhOSG4vb2dUTDJ3WlhXTlRXV0o4K2U2QTV2NlAzRWZOakZ0czk2ZTJrakZCMDRicTAxVnhKSjk5S09YcitQTm00YzRQZ1o4Yk1ON2o0c0hCekRHQWpCWXJRY29nTm1zd2FwZjQrcmlBbjd4MDg5Z051dHkvM1YwdmZ6dTFENVhHMDg4cy93NTc5L2MxZ2toU0FnaDVLSGdMMEdFRURKQkp6TnFWY1d5SC9EU3l6Znc4cXR2NExVM2JzS3JvbXM3WER4WTRGUFBmZ2k3TzR1TkUvY2ZjNy9ROXoyT2w2dXF5RUFxOFR6SjJLa0tBTXhuTTNSZE85cis3eFA5NEhCMGRJeGhHSExGTjAyRkhGUkRHV3oxVWV3b3hBajI5bmF4djdjN0x1VHdkd2c2TllRUWNqN28xQkJDeUFUbjNJbHRuVFhZMzV1amF4dk11Z2FEOHpqWW0rTlRIL3NRRnZNWmZGb044MjhaYXkzMmRuZk9mZDVQcW45dkIwYUF2ZDNGdWM5VDFZM1BtaEJDeVBaQlVVTUlJUk8rLy8zdjUvYzZDUzNhbnlzVzc5b0hBSFJ0ZzFkZWVlbHZyUituaFcwOUtONzd0K1JFdk5YcnY1WHozODVyUDBoNzkvdjhWdnIzb0dHS2hCQkNDaFExaEJBeTRlam9LTC92K3g1dDIrYlA5V1IwdFJxd1hwOCtrVTNsaDVPd21JcU1UUlBiZXRzd0RMRFc1cy8zTzMrNi8ram9DRHM3RCs3cVRNOWZyOWV4bFBTRFhhLys3SDBJOTZxVDM4ODZQemxKNmZOeXVjUjhQaCtkQzV6TU4wcWZuWE9qYTYxV0s4eG1zMVBQbng0L0RBT2FwdnlUT0wyMzZmSFQ3MFc5MzN0L1lzSE42ZmwxKzV2NlJnZ2hoQkJDQ0huN2FBQzA5ejJLRUVJSStUSHlkek5Ea2hCQ3lGYnkzSFBQZmZhNTU1Nzd4YmU3SDRRUVF0NVpNUHlNRUVMSWp3MVYvVjFqekM2QVAzNjcrMElJSWVTZEE1MGFRZ2doUHhhZWUrNjV4NDB4bndId3VlZWVlKzd4dDdzL2hCQkMzamxRMUJCQ0NQbHg4WGtBandHNEdOOFRRZ2doUHhFb2FnZ2hoUHc0c0FBK29hb0hxcm9BOEFtd1lBQWhoSkNmRUJRMWhCQkMzakxQUHZ2c1BvQlBTUVRBSjU1NjZxa3JiM2UvQ0NHRXZET2dxQ0dFRVBLV01jWmNGWkZucTAwZjdicnVzYmV0UTRRUVF0NVJVTlFRUWdoNXkzanYvejZBZzdUZ3FJaGNCdkRyYjNlL0NDR0V2RE9ncUNHRUVQSldzU0x5VDZjYmpURy9qWkJyUXdnaGhQeXRRbEZEQ0NIa0xmSHNzODkrWEVRK3FhcDVXM3ovM0RQUFBQTnpiMXZIQ0NHRXZHT2dxQ0dFRVBKVytlM1RkbGhyVHpnNGhCQkN5SThiaWhwQ0NDRVB6ZE5QUDMxWlJQNSs3ZElrWW03TkY1NSsrdW5MYjBQWENDR0V2SU9ncUNHRUVQTFFkRjMzOXdBOGtqNkxDRUpGNS96NUlCNURDQ0dFL0sxQlVVTUlJZVN0OEVrQVY4L1l2NnVxSC9sSmRZWVFRc2c3RTRvYVFnZ2hEOFdIUC96aGZSSDVlM0d4emFsRGs5NWFZOHpubjN6eVNTN0VTUWdoNUc4TmlocENDQ0VQeGM3T3pyNnFmdkoreDZucUo3dXVPOHZOSVlRUVF0NFNGRFdFRUVJZUN1Lzlmd2pnMnFZaUFZbTQ3NXFJL0FjL3FYNFJRZ2g1NTBGUlF3Z2g1S0V3eHZ6elRhRm5pYlJOUk1RWTh6cy8yZDRSUWdoNUowRlJRd2doNU53ODg4d3pUNHJJWjRETmdpWlI3ZnZVeHo3MnNhZC9BbDBqaEJEeURxUjV1enRBQ0NGaysxRFZQUUQvOVdUeisxWDFQeEdSQnNDL0JQQmkyaUVpVU5YOW4yUWZDU0dFdkhNNC9lYzFRZ2doNUJ3ODk5eHpueGVSZjZtcWN3RC84Q3RmK2NxZnZOMTlJb1FROHM2QTRXZUVFRUlJSVlTUXJZYWloaEJDQ0NHRUVMTFZVTlFRUWdnaGhCQkN0aHFLR2tJSUlZUVFRc2hXUTFGRENDR0VFRUlJMldvb2FnZ2hoQkJDQ0NGYkRVVU5JWVFRUWdnaFpLdWhxQ0dFRUVJSUlZUnNOUlExaEJCQ0NDR0VrSzJHb29ZUVFnZ2hoQkN5MVZEVUVFSUlJWVFRUXJZYWlocENDQ0dFRUVMSVZrTlJRd2doaEJCQ0NObHFLR29JSVlRUVFnZ2hXdzFGRFNHRUVFSUlJV1Nyb2FnaGhCQkNDQ0dFYkRVVU5ZUVFRZ2doaEpDdGhxS0dFRUlJSVlRUXN0VlExQkJDQ0NHRUVFSzJHb29hUWdnaGhCQkN5RlpEVVVNSUlZUVFRZ2paYWlocUNDR0VFRUlJSVZzTlJRMGhoQkJDQ0NGa3E2R29JWVFRUWdnaGhHdzFGRFdFRUVJSUlZU1FyWWFpaGhCQ0NDR0VFTExWVU5RUVFnZ2hoQkJDdGhxS0drSUlJWVFRUXNoV1ExRkRDQ0dFRUVJSTJXb29hZ2doaEJCQ0NDRmJEVVVOSVlRUVFnZ2haS3VocUNHRUVFSUlJWVJzTlJRMWhCQkNDQ0dFa0syR29vWVFRZ2doaEJDeTFWRFVFRUlJSVlRUVFyWWFpaHBDQ0NHRUVFTElWa05SUXdnaGhCQkNDTmxxS0dvSUlZUVFRZ2doV3cxRkRTR0VFRUlJSVdTcm9hZ2hoQkJDQ0NHRWJEVVVOWVFRUWdnaGhKQ3RocUtHRUVJSUlZUVFzdFZRMUJCQ0NDR0VFRUsyR29vYVFnZ2hoQkJDeUZaRFVVTUlJWVFRUWdqWmFpaHFDQ0dFRUVJSUlWc05SUTBoaEJCQ0NDRmtxNkdvSVlRUVFnZ2hoR3cxRkRXRUVFSUlJWVNRcllhaWhoQkNDQ0dFRUxMVlVOUVFRZ2doaEJCQ3RocUtHa0lJSVlRUVFzaFdRMUZEQ0NHRUVFSUkyV29vYWdnaGhCQkNDQ0ZiRFVVTklZUVFRZ2doWkt1aHFDR0VFRUlJSVlSc05SUTFoQkJDQ0NHRWtLMkdvb1lRUWdnaGhCQ3kxVkRVRUVJSUlZUVFRcllhaWhwQ0NDR0VFRUxJVmtOUlF3Z2hoQkJDQ05scUtHb0lJWVFRUWdnaFd3MUZEU0dFRUVJSUlXU3JvYWdoaEJCQ0NDR0ViRFVVTllRUVFnZ2hoSkN0aHFLR0VFSUlJWVFRc3RWUTFCQkNDQ0dFRUVLMkdvb2FRZ2doaEJCQ3lGWkRVVU1JSVlRUVFnalphaWhxQ0NHRUVFSUlJVnNOUlEwaGhCQkNDQ0ZrcTZHb0lZUVFRZ2doaEd3MUZEV0VFRUlJSVlTUXJZYWloaEJDQ0NHRUVMTFZVTlFRUWdnaGhCQkN0aHFLR2tJSUlZUVFRc2hXUTFGRENDR0VFRUlJMldvb2FnZ2hoQkJDQ0NGYkRVVU5JWVFRUWdnaFpLdHAzdTRPRUVJSStmY0Q1OXlyVGRQOG5vaTB3ekM4K25iM2h4QkNDQ0dFRUVJSUlZU1FyVURlN2c0UVFzamZOWVpoMEg0OW9COEdBSnEzcDNmVHZ6aFZkZndaQW9YRzR3UUNqM0NJVE03UnNFMEJpRUlCcUFJeWFjOERFR2g4SFhXcDZwaFdtd1ZJYmVpR1E2dWpSZE1WVE82VDF2ZWtDa2hvTCsxVnIxQlZpSmh3bjFwZHZlcUxwZzBxMEhSTXZML1NXNEZXbnpVTmlTb2szelVBRlVEOWlWdkszYXYyU1BWZlRJNkZTT3hUUFI1MWk1TCtIMDh3K1g0RTRWd1J3Q3Nna3E2aGsydEt2RTVzVytJNEMvSjJWWWx2RmZBS2RRTzg2M0hoNGtWY2VlUXF1bG5IZjU4SkllUWNNUHlNRUVJbTNMNTFCN2R1MzRQekxrenVxL2xwUmsrK2xUejVqZHZqREYyeXhvaEg1ZzFodjVZR3ltUmJOYytMSnhvSFpTcGVoSW1tMlgwbFFNWk5hdngvdW9ERWZ1cm90a0pqNmNJbnI1Vm4vRm1CRlpHUTdsMWwzT255TVVvOTBkeUU1UHVmdGo4V1pVVWtsbVB5RlZUaHZZY1JnUmhCZmdJcTA3c3I3YWhNQkkyTy9odEdSN0s0a3l4RzBqTWN0NXF1VjM4eHZHb2xmRTVIWXZ0TjArTE92V1BZOXZaOXp5R0VFREtHb29ZUVFpYTgvdm9iR0x5TCtpQk1naVhPVlgwMXVWWUZWSDM1NFQvUHg4dEV1TGdRMFhuUUpIekNoTmRIUjZJV0lrRkgxVzVISlU2eW16TDJCbEkvc3hsUlRjaVJ6dzFlejhobGlFSW51d2I1SmJYczQ4ZWdJcExHUzVJZ21VSVNlNnhaRUZTNngxUWZpZzJDY05iNFRsVUZKZ3F6TlA2UWRLSFl2UTA2b1hhKzB2MG5pNlRXU0xXN1VzUmU2bURxVVlVVVlaU2VaeEU0K1pDOFBUbFk0MnRnZzdncDhqY2Q0OTBBcU1lOWUveW5tUkJDemd2LzVpU0VrQWxIaC9jd1c4emhYWnFrQjRwSTBCd2VGVCtselNOZndIdWYzNWRKZHo0VThINGNObFdKRUZkYlBraWE0S1JWZEhKNzJwVkVUZ25yU3BQdTFMZDZvcTI2dWYyRVFQTXg5VVJkL2RqcENOcEhSKzVTakJvcm8xVXNsaE5PQ3FEd1NSUnF2cFZ3UDFtQW1WRmZ5MzJNM1JRUmhGQzU2UlZHN3N2WVhVazl5bU5WQzhPVGxsbmx4cFd4VGM5NlBMNDZPaVpkYlNwMm5CdmduVHR4SFVJSUlXZkRrczZFRURLaG0zVkZoQ1F0TW5Jdk52M3lIbERWL0tjKzVyNWhTSnFFeFdnZW5kdkVBNFl5NWVPQlV5ZnpKL2M4WUI4ZmtNMnRueUxBenQzdXBseVpxZkE0L1Q3ZXl2V0JrMk4wSWl6dERFNFZSWW9ONFhDRUVFTE9BMFVOSVlSTXFlS1ZSR1E4UjQ2Q0JhajB6a2JYNEt5SnJwWXd0TWtoS1F4TVVjU1JTYUZtT1lTcjdzNVprK0Ewd1pkUjJGVjk3bjBuNHluY2JjTmhwNTY3b1k5MUVZTDd0NkVBZkF6dDJ5d0VUdXY3YWFManRPUHFkcWJ2Ti9WeC9QN3M4VC90dkZPT1JoN242WmVDRUVMSWZXSDRHU0dFYktLVTFLb1MyVFdtaE1qSWpUbE55SncrNlU5cElsVWllNTM0TGpMS3pVbEJhbDZuSVdPYkovempuSTlOb1duWUVDNTFDdlgxN3VzaUtGU3JSUDJxN1hLTmNmSjk2RWZJOVJrNVd4Q29TQTVCR3duSDFDMlZvdHNtOXo2OXIyayt6SFQvdENEQWVBaFM3cE9CRVUyeGZGWHVEa2J0cENiR0xzN3BEay9PMlVuYnFXa0lJZVRjVU5RUVFzZ1VyZWFWMDVDdG9qeXE2bVRubTRXbUgrTkx2b3VPOXYwNE9GRm1PdVYweE04bnMwazJ0M0d1OENxY0h2aFZCTXpwb3Eva25Vd2FTZzdWSkFjbzVhVGtZZzczQ1orcnIzOVdHTm1tZG95TVIrdCs3V3k2djZrQTI0eWVFVHhIQ0NIa05DaHFDQ0ZrSTNsVm1Lb2tjMFVVUHVkSlF5bHJ2enpRd1NjMm5TVXdOcmxHbTg0ZDdkOTRZNXZiQlViK1MzQ1pzdDVMRS96TjF6MHRUT3oweFB1aVllb2pTbDJ5Kzd0aFU4RjI2bkZWM2V6S1ROcU1Cbk5vSEkwNGJ2YzBwK2RCMWFvQU1KYXloaEJDemd0RkRTR0VURkJWd0FqZ281dXlLYytpOGp3MlRkQ24xYTVHKzJVOGV6NXh2bTRPOUtxRnl6aTBxclNWcjNWaS91OXhZcmF1aVBrNjVYcCswK1JmYTVHZ01LbUVjU1g2MHFXbURsY1FmbHB0MnVUbmpBc3ExR09XblJnamdQcDRzUTB1V1RvdU5oK3FORDlnd1lCTnQ3ekppY2xGMW9vWTNCVFd0dkY2bGROMzMyUFA2RGNoaEpETnNGQUFJWVJNa0pRM001Nm1UNDY1ZjFqVzZUa3JNcHI4VDBPeVRtc3hyM3R6UWtEbGQrUCtUbDBFQmVDcll3U2o0emY0SnFHbm96NU5oSnI2RStka0p5ZGZJL1cvN0gvUWtMMnhHTVNKSWdGbTZwdzhTRnpkcFAyYzFTS0lpM2VtL283SFc2cHo2dlBQRWltbkNkN1Qrc0xZTTBJSWVUam8xQkJDeUpTVTlIS09ESmZUWEpuVHFudmxuSkI2NjRQa3JXekljeEU1T1l1WERlSW9UTnluaWUwNGN5SmR1eXQxMWJkaURrbE9lUm10cTVPRlFGck9jcFFPZjZML3A0dUR0RGhwdnVDb2N4dlh4Um01SWZlTEtYdXdjVCtMMDZyZmJXcjd0TEE3UWdnaGJ3MktHa0lJbVhLZmhQWVRuT2ZZZUhoS2J0ZjdPRDdUTUxicGRjYVQ2QklXcFRyTitUR2pFS2o2bEpQaGJrbWhDQ0FoYkcwc1FFckRxZlMwU0RIK3ozYWVOZ215MDV5dk9tU3VMSU9hVTFSU0hzd2taK1dFb05FZ3Evd3BJdldzTllmTzJ2K3duRjJVSUlsQVFnZ2g1NEdpaGhCQ0pwUXdvT1NBVkJrbHlXRTVMU0VmWmJKLzMrdkVCamZseWVUMlRxbXVkVDlISU9WOW5DYUtwdjA0L1ppVDEzdlF0V0JPdEpUNmRPWXhFK2NqOXJBK1I1T1RGaCtMUkp2b2hHaXJIeCtxWjNNT3NWSUtDYVNYOHd1ZFRjZWVWZjNzUEE0aElZU1FBSE5xQ0NGa3dxWjFSYWFmNzF0dDdENi90cDkxN3NtK25ENHhEbmt0R3dQTnpqWHhQbnVTdmNGOTBVcEF4UGl6Y1J0aGgyUmxvUWpPUy9RaXF2dFA0WE5TTHpvcDFSaFdoUkJLWHM3RW5hbGVKVjFQVXp0anpscGI2TVRkajRwRG5QN2N6dG8rYmUrc2ltM1VNNFFROG5EUXFTR0VrQWxsSWxwUHlFOU9may9rVXFoV2JzRVp5ZUNuYkRzemdmd014bW5zNWYzOUp1dW5sMVd1dzlZa2k3d0hTWGd2MjFJZVRmbGM5cDFzcDJnemp5eElZZ1c2OFB2YnBBK0tWTVlnM2t1NlppbndVRHcyRHpuak43d0hFcGNUZDI0cU5rZVYyazRSVEJzemh1cXhqaTdWeGdwMGhCQkN6b1NpaGhCQ3BtU2o1c0Z6WmFZbG1ldXpIeVl4L0g1VnRlNHJzRTQ5OXZSNzJ2eDVjMGpjZzkyVG5QSTZadHhXRE1WTFhaVmF0SVQ5ZGI5T2lJcTZzbHNXU2pJUkpiWHd1bjg0Mm8ramtFQzk4T25wMXhEZ0FSMDhRZ2doWXlocUNDSGtCQXJWTkxFZWh4OGx6cXhhVnJzMmsxM1RpbDhQMUpzTngvbllvM3FhbnVxS2FRejdVdFd3V0dTZXc4c294eVRuRG0ySXR0UEp4RDlkQTFXbHNWRG9JTnhqdXQ2SmhQODZqR3pVZmpVVzFXVnFIWldMS01BajFHcldEYnBvSW01eXJ6ZUg2K1ZDQnhza3hzWktaYkZUTXQ0QjBkUWxIVjF0dE5CbWxjc2p1bUdZWTJpY2F2Q2lCSUE1K1pVaGhCRHlBRkRVRUVMSWhGZUhIbXJDNU5kRG9lcXpRSkZVWVN5dVo2SytFZzVwaGhvbnZHa05sQnhPbFlSR2NnMjBpSWNrU0p3cURKSm9RVzRydk5lNnFXcWZoaE5NYU45QTRCRVdvdlJKNEl5dTVPTTJRT002TStvQmIySW9sSS9ub3hZM01TS3NlcTg1MUV1ZzZrOU0vTk81V1dTaG10UnJXT2hURUJ0VnlVSk40eGliT0NpcGtsc2RxNVg2cmlJUWxmQU1xbUlCUnVLU1BIRXNEZEw0aDdPTm1KRUROQTJNR3djZWxvNzdISW9YanZaSndFWmw1bFhoRWNkZGl5aHpzZnNlMWJvNEtuQzF3eVNDOTg0WCtQbURBeEJDQ0RrZkZEV0VFRExoRDEvK0FXNHA0SDJjZ3FwaVVKOUZTSmhyaDhtc2oxczhmTTROQVVKZXhNanAwU0FUcGlGZElaY2t4RW5WUC9MWGE4SWdYaHR4NGh2bTlza05TZzZBVmk2SDV1ZzVMV29MU00yWUlNYVNReExLU3llSHBTeW1XZlVnaTZiVXQ1RlRWZC9NNk82QzJQTjErSmlpdG82UVpKTm9GQXF4YjJsdnVqdXBCS0JtSlZMZFcxWjVZWmMxVVh1cVpIa21VUk9sSVRHampvYXNtMUJVTFl4SEVwcjVUK1ZRMWZ0TE1ZSzZYNkY5STFJY01taTFmcENFTVZGRkF3TmpRcHU3Vnk1Qkx6OEdRZ2doNTRPaWhoQkNKanorb3pkeDBYazRyNERYNHRaRTBaTG1xT3I5S014S2ZWZ0p4ZnZrWThUM3VSQUFBTkhnN3VTcE51Q1RrUEJBRWtTMVY1REVVQllxaUc4cXB5U0lJbzBPaUkvcnh1aG9RaDJPaTMxSWpnTW1JVkZ4MHAzQzR4U2hMVlVmSENCTjZVYkJTZEdxMlRRTzZVT1dKbGx0UlRtUUZFSldjRktGc1NHTGhNcjRpcFhSaXBEd1dXQUtqRVRoa2dWTHFib1dLcTJaTE41Qzg4RUxrM1NmUUI2bnNDMFZKZ2l1R2ZJYVBLSHZLWVROeFBPU3dFektyU1QrbXpqQ2RaRUNyWTRWd0FoRUZXSU1JSXFEeGQ2R3dEbENDQ0gzZzZLR0VFSW1HTzlnQjBCVTRkWERxTUtyZy9kbEVpeHhvdTYxQ0p0VXJ0ZjRNb21YVk5ZcjdzdmhXbjRVYkJWZEJJSDNEaFlBb3BBSUlzS1A4MWhRaFlYbGwySTdHQ0M0TzBnVGJCL0ZRWElIZ250aXBMaEhFa1dCVmdJc2l4WU1FQmdvZlBoSEk2ZTNsT20zUndtcEMrRll5UjNSSEQ0WDhsQ0NYU1JHZ3ZqSzE1STgxNjlEd2tRVkp1YXdwTVU0MVN1c2tXcE1OSXVlMURjVFBiUjZrTUk5Q2xLZ20wam9uK1R4am9kTHFNQW1FbDBoVFM2UFJnRTJDY1B6UHBSMFJuRnhRc2liNW1lUUJHMFNqVW5vaVpkOFFCQm9sU2dpaEJEeXdGRFVFRUxJbEJSeHBjVlYwVFJaanpQdkVESVczWnQwbXZlbGdUcmNxUHBUWDBBa2E0K3d0UklVT1k4SE1SeExKQXFFckRTaU94TWRGZlVRWTNJYkJvaUNLT1VFbVh3ZkphOUZzdnNEVkNhTEZwZWtPRUxsdUhUUEtVenJSR0xLYUF5UXI1bnlra2I1U1NkUExKWEF5b1lTZHBmc21KU2dYOXM1ZGQ5RnE1WTE2aDNOemxJdUdKRExNTmQ5cUFMZlJpNVQyWitQVG4yTHg2YVJTU0pSb3JETlFxWVlPdVU2V2dvczVOQkdRZ2doNTRLTGJ4SkN5Q2tFNHlFdGNJazhLZFhveE9RQ0FlSG5lZ0Jobi9wYXlIaFV2azA0cG5aMk1CWThDb0hMaFFtcTdkN0RxZVk4SDhTamsxTlV4RTN0Q01XdVNVcjZLSzVSRG4zekpWZW9lRWVsL1JMMkZpZmV5WFdSdk1SbDdIWG9vMWMvYmtrQVZaZHppVFM1UnZuZWZMWDRacjVzZmsxREgrNDk1VGtsbHlhUGFDVVlxOU5WVWE5UG8zR2IxMUxCcmVRK0ZhMVlSR1AxcktwN0hTdlI5TDJvUkdnNk9rVVZxbVlabEN2aVZTcFJZcjhtMm80UVFzZzVvRk5EQ0NFVGlrQ0lHOUo4VTB6T2YwbS9xS3NveEd1dXRKV3FZSlc1cThCN0g4T3RGS29PZ01sNUliRjVBQ20zUmtKK1JaVlhvK21Dd0NTbkpiZzJ1Y0xaYUtLZktvQ1Y0Z1YxRlRRanhZRko3b0wzUGtkdytaR2xFODVQN1dqTUJ6RkdZczVRU2hFcElWaEp0SWlFbkpaODdUeHhEeFhUWXN3Yk5EY1Myak1vZys5OWJGdFNaYlQwVUR3R0gvb3ZJakRxUzU5ajRZRXdPb0JGR2xMSndpYU5DVVJ5TVlNVU9TaFJCS1lxYVFxRk1hbk5VQm9paTdEWVB5UHAyYVh2UysxU29Zamk2QW9aVkxrNlNLRjNaNjluUXdnaFpETVVOWVFRc3BFeTZmWHhKL2VRQTVLRVJweHMrNUs3a2lLVjNERGc3cDA3T0R3OGpDMzVVTjBybnVtOXdwZ3dvZlV4SHdNQ2lJK3A3d2J3enNOSWNHMUNzbnNSVHFrSFV2M2FYeWRpNUhuOUpLS3F6czB2NlM5YUhSS0ZRejBqcjIwVFNHVml4SUxPV29SWEthZ3MwVkZKZVVMRm1mS3hiWVdHc3RsZVE0R0ZPSm4zQ3NBWXFQTkFZMk1JWU5obVpyTnd6SG9kUkk0MWdOTlNHaHJCSllNUjZPQWdiUU1kWEd6UEFjNUJvYkE3dXpEZERNT3RHL241MmRrTXVsb0M4VGhZZ1ZFTi9RZzJWQmd6Ri9LY1RDeTI0TDJIOStGN2N2bktCVHo1MURNNVRHNXFQQ1hCNTlNem5MaGZvd01KSVlTY0M0b2FRZ2laa0g5Wmp4OGtKOUJycFFhU3cxRE9BY292L1AzUk1WNzUvbCtobTgzUXI5Y3dZdEROWjFpdlZ0RXBNVmpzTExCZXJTQWlhSm9HNi9VYVRkT2lhVnNzajQ4eG44L1E5ejFTNkpyRWVzUXBvYjQ0STJtZjVITEZPVWVqZWszVndwTENLWW56aUJXL0FDOWx3bzFpRmtVWmwzS01VTjE3bFhjRUFENU0yb083SVZtVWVDaGNqTWp5WWpCNEQyMDd1UFVhempzNEZUZ3hHQUQ0cG9GYk8vaXVReXhBQnorYndlenNRd0VNUjRkUTAwRG1IWHpmUTJDRGFHa01kTFVPb21hNWdyMDRneDR1b2RZQTNrR1BqeUZpME81Y1FydTRnUFVQWG9iMFN4aFZkRmN1UVcvZmdWa3VnZlVLYld1aFF3ODREMmtzR3ZIUXdjRzdIbzIxOE42aDczczQ3MkdiQnE3MzZLeURtTmdYbE9FYmZiT3EzSjJjVzFTNU0zTGlIRUlJSVE4Q1JRMGhoSnlneW5YeEdnVU1FSnlLNk9Bb0lLZ3Fud0U1NzhRYUMyTXRBSSsyc1dpYUJWYXJGVlE5ZHZkMjQzdkZlcjNDWW1lQllSalFkUjI4ZXJSdGc5bXNnL2NEWnZQWmFJWXJ0UnNUU3dtTFNIWjlOdTBiaVpvY0RuWlM4S1EvZGI1UGphL0xWNk9FbHlWSEpyZytJVC9IKzVROUE2Z0cxOFloTEVicEZBQU1ySGR3WFJmRzFBMVFyM0RHd3F0QjM3VVkzQnBxTy9UR3dCa0RQNXNCaXgzMHF2RHpKYlNiQWJNRjNORVIxQUZpQVdrTjRBM1VDRENrOEVBTHNTM0VPSWdkSUdKaEZ3czB1M3Z3alVYak81aWhEd1VCakVWclROU3NZUUZTQ05CYUFieEFSZEIwSGF3STFzdDFjRnlzUWQvMzhLN2tOYVVRTTlGYUpGYXZLVVF4ajJVUnd5VzhqaEJDeUhtZ3FDR0VrQTJZRkE2VkJVNlZIQTQ5T2Urc0tseWxVc1ZXREpiTElGd1dpeUJzaG1ISTcxVVZMdjZxbjhQUUFGaHJZNU9LdG0weERBTUFuQkFxeHBnVEFtWFRjZlh4OWVkTjU2WmpwdUxHVkpYVjBuYnZQYXlOSVdKUVFHMFFUakgzSkllN1NjaWZTV3VJaGxBekF5ZG1WTzFMaklXSWdXa2FpS3loQmhEMU1IdjcwTDZIRXdHTWhUbTRBSGYzSHJRTjQyeWE0SnlraEgxamJIQnJidHlHUUNHTmpmWVJJQ2FNczRrT2xJV0hFWVU1UElMNElXeTNJYnhNcklHMVFOTVl1SlZEMTFnMHJjSHllQWxyTGF4dDRKMkQ4ejJheHNhOG55cXZTcXI4cG5TUGVRWFBHSElvazBJRzBOSHpJSVFROG1CUTFCQkN5QVFqQm9vQkVCUFhKdEc0U0tMazhzakp6UUdxM0pVVXFxV0tZUmd3WHl6UUR3T1d5eVhtOHpubTh6bFdNZHlzYlZ1czErdHdXcHpFMWxYTW1xWkIzL2VZeldZUWtZM0M1aXpYSlRFOTVqUVJ0T245YWVSRkxKTllFb1NadkVRUjZDV3ZUYU5lQVd1Q29FbGhiQUs0ZUo0YUErTTlqQUNtNitEWFBVU0RxUFFBckdtZ1lnQUlyQUJvR3d6WDM0UVlHNDZSVU1ZemxMUDJFSGpZMlE1MDhQREh4MUVZQ2FSdEllc1ZqSVoxZ01RTkVJUUZSSTE2V09jZ29hdUFBSTBJMUJqTTJnYnJmbzJ1dFpqUE9xeFhTN1RXUWhzTE4zajRkUThySnVjMHBUcG5lUlNySEtSRVl3M2UvOTdIY1hEaEV0YUQ0SVVmdm9qbDRTSEVsSXd0UWdnaDU0T2loaEJDSm9TRkZBWHFYU2xqaFJoZUZmTldjdGxlS2E1T1dXOUU0QlZZSGkreGlPRm0zbnUwYlFzQStmMDBoQ3k5UHp3OHhON2VIbzZQajdGY0xyRzN0NWZQMnhSMnRpbU1yTDZYZXQrbTdhUDdya0xRTm8wTGNOTEZxZDhMQUJqQStWam1XUUQ0VVBSQUxVSlJBQUNOalc2S0lDNDRxYkJkQzk4UE1Cb1cxNFExR0tEQnVSSVRrdktQVnpEV1FGT2hBR05nbk9iS1lUNkdzK1ZyU3VpUGlhVzFCUUlkZW9nZjBCZ0RLMEdHR0hpSWVsZ1JRQXlzQ05TRVVFSXJCdFpLckRaWDhxRnUzYjROTVFKckxkU2s4ZFhpdUNBdHFCbStFNGQzRHlGd3VIRGxFcTVldm9Rcmo3MGZ0KzdjZ3Y3UUlDeVFhbk1vSHlHRWtQTkJVVU1JSVJQS3hGNlJ5ZzJIOEROTm02S0lTUzVOclA2bDVWZDJXMVUzbTdhOXlXbEorOUxyY3JuRWJEYkRlcjNHMGRFUjV2TTVuQXZydlV6RHpxWjVOV2VGb20yNjFxWnpwdTlySVhPV3VERWFTajZucXRRT3dVV3hSaEVTYW1MT2lsZFlNZkJpWUl5QjFSRHU1VVdoSm9Tb3dkcFFUVTYvYlBsNUFBQWdBRWxFUVZRa1ZDTVRDVW43M1F4ZUFMVTJQQU1UYTY4WkUxd2o1NUhXalRFZWdIcEFESXdSaUZPSStPRFdtTmdQaFB3b0k0QkZFRFBHaE1wcWpRMDVQVVlFVmt6c1E3QnpqQWpVMkpoREl6QXhsRXlLZkFvNVJncUlFZXp1N3dJQ3VNSGhxOS82YTVqdi9BMjhkeGo2SHFuZ05nc0ZFRUxJdzBGUlF3Z2hKMGhsbWlXdUFRTUFKazZPVTlXcWFvbktxSEo4S2k0QUJEY2g3ajhydk1zWU04cW5xUmZRN1BzZUZ5OWV4Tzd1TG03ZnZqMFNOdm02QU5ick5iejM2TG91TzBEVEVMSDYvVm45bVg2dVJVeTlmK3JtMUlVSVBBQ2pvWlN6aVJOOEZRTUREelVLbzREQ1J5ZEVZbGxvaTM2NWl1SkJvTlpBcklWM0RvMFB1VFBhbUZCc29Hc0I3d0EvaEhMYkVoU1VHaHRFVXR2QXI5ZndNVE0vdkRqQU8zUmRpNmJyQUNoMGNMREpiZE1RVkdpTWdROGFDbXFpaTRRZ1VvMHhNTlpBb2p0bmpZR2F0RUNwcERTWlVoV2draWdhdHduQ3VLeFhhd0NyVU9FQUlYb3RDMm5LR2tJSU9UY1VOWVFRTWtGUUZxMHN3VVJsd3BybTgxRWlqSElnakJpb0tOckdoc2x5RlZaMm1vT1NuQlpyTFpxbUdTWG5YN3QyRFYzWFlXZG5CMis4OFFiMjkvY3hERU8xUm9ySHV1L1JyM3NNL1FDeGd2bHNqclp0WWEyRk1UWlBtQjhrZDJZYWZqYXRuaGFHb0ZSUm0yNHI0NFFjRWhaeVZTd0VEcW9lVmtOVk5CZ0xGUXUxMFZtWk5WRHZvSUlZQmlab1JPQmJDOEVBYlZ1SVY5aWRpM0MzYmdmUkpDRVB4UnNEYlN4Z1k1KzZPZVR3S0Q2aGNJeHRMR1pkaDZicjRCdUxJWjdiR2tGalF0bm52QnhtektFU1UwTFByTFg1dnEwMU1NYkMyQ1JDcTZUL0dLWldWRTRTTnVVYkZrSWN3M2NseE1oSlRNdUpEZzhoaEpCelFWRkRDQ0ZUMG9SZE5Bb0M1Ri9mVlNXTGhMdzluWWJrNHR3L0x5SzVNU0lDNXh5c3Raak5acms2MnZIeE1heTFhTnNXVGRQQUdJTzl2VDNNNTNNWVkzSWxOZWNjN2gwZHdYbUgvZjBMZ0JINHdlSHczaUg2b1VmWGRaak5acGpOWm1qYk5sY3htem90VXlHVDNLTmF0TlNWMFU1MWFoQUxqY1g1dkdod3JmenVMdVRlWFZobjRoemZ3eG1CV29GM0lTZkY5QjdXV0tpeGtLNGszemNIdXhodTlIRzhEUFR5QWZUMmJSajE4Q1l1N21rdDVObzF5TjE3Y0I1QXZ3NVBSQlNtc1JBTlF0TmFnV2tzWUEwTUZOWVlXTytoM3FHMUJuN28wYllOckFRWHhvcUJRUXozaXc1TituNGtNZW9sTHN5WkpKMEdhUklzdTFReElYMHBRbzdRWTQ4K0FtTmJXR1B4OG11dll4alcrUnRFbzRZUVFzNFBSUTBoaEV5UUZNNFVTM1pKRWlER3dtc293UXhWR0VnTVZOT1JtQWs1SXo0dWFsa2NtcFJmVTVkWWRzN2wzSm0wcmU5NzdPenNZTFZhNGZYWFg4Y2pqenlDWVJodzVjb1ZYTGh3QWQ1N0hCNGU0czZkT3hpR0lSUVh1SGNYQXNIK2hZdG91dzd6blYycyt4N3IxUnEzYnQrRjZpMTBiWXZGWW9IOS9YMTBYWmVGeUtZMWFWSS9OeFVOcUlYT0NmR0Q0RjFaRTRvbGFJakZnN0ZORUNtaGNGd282eXdoL016N0lDQ2dIa0J3UnpEMElZVFBHNGhZV0E5NGF5QVhMMERiVUViYXhaRlBDM1RpNGdVTXpnVkhSeFV5ck5ETVp0RmhBWXhiQjIwaHdZa3p4cUF4QW5XS3RtbmcrelZtamNYTVdQVHJGVnBqWUkzQW1KQXZZNHdFQjBkTUZEUlI1SnBZbWpxR3V4VlZram9XaFBEeDBUR3NCUzVkdklqSHJqMkdXZGRndG5zUnI3NTVFK2o3NE5vUVFnaDVLQ2hxQ0NIa1ZGTHFObUpGcjdKU3ZFWUxwNXErNHY5bjcxMS9KTW5PTTcvZnVVUkVYaXFycXJ1citqSXpQVE1ja3NQaFRhTElwU1NMSzhPaWpZV3h1MTVKV05qR1lyMkEveXAvTVdCLzlBZkRYdXhLc0wzQXlyQzFraGFTck5XU0ZNa1pEamt6bk9udTZxNTdaV1ZtWE03Tkg4Nkp5S3pzSG9sTkxXQURQTDlCVFdWblJrWkdSd1RRNThuM2ZaNTNLT3VraXNLNjhXbGpqMXVlRkd2dDBIcldSemhEOU1tVVpjbHl1Y1E1eCtIaElZZUhoeHdjSEJCQzRPam9pSzdycU9zYWtGalQ0VXlYdkI2QzZhUkNkNUx4YU1UT2JNWmlWYk5hekdrdXJ6aS91R0kwS3RuZjM0dnRXRVZCb2ZSUVhkcXM1bXlLbnUzS2pmZit1Zmsxc2FJbGgvWXpKY0JMOEVrWXhBNnRnQ2I2Wm1KUVFFRDRkS2FVZ3ZFSVlTMTZQQUZSUTl0QUg0VHcrbjNDMVFvWFlrVkkrSUJINEszSGZmQnhuUHZqSE1vWXBJeXpaS3F5SEh3MXJtM3hYWXN1ZFp5eDAzbEdXdUZjU2tPVGtxWlpvVk9hbWZmUlJ5V1N1T21UOFZTS1h4YnArRU1TTDc0L2l4c3RmMzJiNG5RbkJnVzAxdktUbjM2Q2RSNGJIRjFUTTNocFJIOHpaVEtaVE9abHlLSW1rOGxrWGtCS0FvNFJ3V3hXTTlKWC9YMm4wZFpRVHJFWlh6VzBKTjAwMHZkLzduOWJheW1LWXBoZE14cU5obTJycXFJc3k2R043T0RnZ0xadHVicTY0dno4UExhRUNXaTdqcEZwQ2NTQm5aUHhpT2w0alBNZTd3UFRjVW05TTZhdVc1Wk55NnBwV1R3OVF3U0hGakRkbWJBejNXRXltUXd0YnIxbloxUFliQXFkN1VwUFgrSHg2UlNsb0dLazFMRXRUaWxjaUZVc0x4eFNKS0VRQ3pSUkJLWGtNU2RBN2t4aTVMS1doRUpBVlVEVDBEWngvc3htNnBoekh0b21ubi9USWc4UDRhT1BLSlNpMUJxQ2o0SW5lT1JpaFZJYVp5MlZVZ1RUb0lXZ1VBcnZESVhTY1g2TmtDZ2xZOHNjL2Q5WjluY0IvUkJQS2FNTEpvMjQyZEFrc1JvRklFSWcvVFd4RGk0dkwrSTlNSGlQSkNJUVp5SDlyZS9lVENhVCtjVWppNXBNSnBQWm9wODdBeHVMMUpEOE5YN2pjVmo3VDI0UVFtby9XMWRxcXFvYVVzejY2c3ltV2Q4WUEwQlpsclJ0UzFWVlF6VkVLWVZ6anFacG1NL25HR09HMlRjUUY4WE91cmhvVDBlOFdxMjRmZnNPUWdpTWlUNlJVVld5TzUxZ3ZXZTFhamlmTDZpYmp1dTY0ZnpaSlZwZU1pb2trMUhGN1Z1M21NMW1GR1Vad3d0SVlpUjlabjlzbTZLbXI5ckk0WndSSzEweXhvaUZzc0E0SDNPZUNVZ1Z2UzJJZ3VSQ3dZbEFNSWFnRkxLcElYaTBCS1VGT0V2ZE5kQ2FRUUFKSVVBcmhKS1lTVVc0RkZFMTFIVktMa3ZYd2p1RXNVam5VWTBoRkEyRmdtQWNBaEhiejZ4RnBXc21wYUNzU29KM0tDblpuZTJpQzBuYmRnU2Y1aFVKQ2FuSzFJZEN4TCtaWnoxOWxFSFk5UDJKNjNzclZyWFd3dmZudm1Vem1Vem1GNTRzYWpLWlRHYUxvVVZza0RRQklVVnNNUkxSKyszOXB1enB0Ky9mRVc0c1ZJVVFmT1l6bjJFMEduRnhjY0dISDM2SWM0N0paRUpkMTBQVnd4Z3poQVAwZ1FIT1JiRmlyUjA4TkFEeitYdzl0MGFvUVhoNTUrazZnOVlhSWNRUU5OQkhSQnRqME01UmFzWGViSUoxanNXcTRmVGltb3Y1aXROVlRaalBlWHh5eGFUUzdPNk0yTi9iWjNkM2wvRjRqTmJ4bjQzdDlyUWJsWngrNWQ3UGJSRXlMdDZMZ2tJSGpQTVk1M0JLVXhJdzNtT1Z4SVNRNXM5SWhDeVFlS1NHMWNVRnhocjJTc1grZk1TcXN6UkswRWhvQzhGU1FJT2dWaElwd1ZzUDEzT0VsRGhqc0YwYmZWSFdJVVBBZHkyRm14QWFnd3Flc2lod3BrTUxFRklpUTR4K2hvQTFqcjNkR1E4ZlBveXBCOERaNlZsTVhZczVCQWdwS0tRZVpoZHQxT2ZpZjczTkpwMldzbERjdm4wTDYySnkzYXB1d0svRHc3TzJ5V1F5bVpjbmk1cE1KcFBaSWlSZnpMQkFSNlRLUkJnaW0rTjJ3LzlJdldnYkZZcEVpZ0l1eXhLSWxaZ1FBdFphdlBlTVJpUGF0aDJFVGRkMVRDYVRRY2lNeDJPTU1ZUDRXYTFXZ3dEcXF6dEN4dDR0N3ozV1dhUVV3ekZ2VjFLMlAxOHBSUWllU1hXYk4xODd4SFNPWjJlWFBEdWJNMTgxbkQ5ZFVCeGRNaDFwSnBNeGUzc3pidDNlWnpxWkRoSFVMNnhXc1JsYkRRSUprOWhXNTN6QWVrZEE0a3FGOVFIcjNOb25JeVhCZTZTV25GL01PVHE3NHRvRjlxem5LOEx6OW5qTWNpUlllYmhHYzJVRDE5YXhDSTVhQ1l3WGVCZUhwWHJuc0oySndRN1dFYnhCaFlwZ0xVSUV0SkE0WTlNL2hnS1I0cmhqS3AxQkNJRk9zMzhRWVpnRDFDZWdLU21aVENhc2xxczRmRk5FTVR5azV2VlNKUWlhdWtFS1QxWHVzcjkvaTFGVjBqckpqMy84Zm16VDYrKzlUQ2FUeWJ3MFdkUmtNcG5NYy9SaXB2KytuYldIZXlNY1lNM2FSQk9GVUp4cjByL2l2ZWZKa3lmczcrOXpmSHg4SXhyWldrdFZWYlJ0TzRpQXRtMlpUQ1kzVFBoTjB3QU1LV245OHlwNWF1ZzlNTTVpOEN5WGdyMjkzUnZCQkgyN1dGL2hjVDd3by9kL3pOWEZCVVZSTU4yWjh1b3JyL0xXdy9zOGZIQ0FkWjdscXVIaytJeVRreXVlUHAxejlNa0pPenNWTzdNeDQrbVkvZHUzMk4vYlp6cWRvTlQ2bjVUZUlDK2tSQUhDV3VTb1RGSEhZVENYT0RIQ2g0QnhMbGJDQWxFMCtrQXBCZWNmWDZLdkxya2JRSG5EZTdkMmVhYzc0NVU3ZDVpN3dKVXNPRFdlaXpaUW1aWjVWZEI0UjJmQkpySGxuRVVLRWR2TEJBZ1BDdUlRenE2T2NSQUNoQWlVS2xhSXJMRXBDQ0N3WEM2WXo2OFFFczdQejJQQWdITklJU21xaXFacFVFb1NnbDhQMEF3TWdxNlBlYTVHSlFpdzF2UFRUeDRsOFJid3pxU2JLNHFsTEdzeW1Vem01Y21pSnBQSlpMYVFzbThuWTEyeENTRWxuZ0VoaGdmMEhodm5ZZ3BZSERFaUFZZVVLblZnU1lxaTRPVGtoTE96c3h1REsyR2RmamFaVEFiaEFxQ1VvbTNib2JKU0ZBVjFYUThWSDBMMHBLeDlIQUxySFUxbnFNcUNJbmphdGsyYmhxR1M0cHpEdTBCck92N3lPOS9sN09vQ2JTMVZWWEp5QXRmWDEzenhpMTlrZjI4dlZvcXFnb1A5R1c5L3p1T3M0K2p4VXg1OTlJU2pEMC9SV3ZCbzlJanhiRXhaVlR4NDVRR0hCNGZzN2UybFJMY1lnNndCR1J5cUttTVFBSUtyNndVLy91RVBDTldJdHg2K3pyMzlXWXhoRG9DTGMyTzY2MHZNNVNXNnJQaXRWL2FwTHhmOCtmNk1QemtQL0RQcG1TbkpXQkUvQjBsb0hGNkMxQkpNN1BjeWlCamg3S0t2Uml1SkVvSmdMYjR6VkZJU25JMitHcVdRVW1BNmsrYlJBTVEvUDNyOG1JQkhDb2t1Q2xiTEphUHhpTFkxN096T3VEZzdXdzhlVGRkREVoQmhMWUg3NkdkSG9HbnExTGlZcWo1cjFaeUhiMll5bWN6UFFSWTFtVXdtczRXUU1jZHFHS1lvQWlIRVJiSllwd1VRWjZxQVFxYnhKR0w0cHQ0NlIxV1ZRNXBaTDFJMkJVMy9lRE1rb1BmTWJBKzc5QnNtL2Rsc052aHRqREhEUEJ6dkE5WUh0SE5ZWTJpYUtHcDZYMDVzYVhNc214VW5KNmRZWjBFV1hEcEgxUmdxQWxmbjU3ejMzby80K3E5OGphSW9odlkwRmNBWG5zOTgvazNlZU90MVZvc2xweWZuL1BRbkg3RzhibWc2Uy9QVFJ6dzZPbVk4SHJHL08rUHV3UjMyZDNlWlZnV1ZrcFJWQlFTZVBUdm0zLzNWOXhHckJhTzlmYjc3M2c5NTU4MDNlUHZocTR3THpkWFpLYzlPVHFuYUZWSUkzcDRXUFB2T24zSGRLQjYybm4veStmdUlVT0tONTNpKzVGcU82SzVYckZZdG9oaFJhb0V0UzRLTkFxRjFJVlhhQXZpVWdCWThRb1RobWlvVlJaaTFGblhEc2QrM2tubWtqQUtxYVZwR1ZZVnpIbDFvcnErdTRxYjluS0lRd3lZR1FiT1JpQmZXdDFUOHMxZ0xvUTM1ODdlN2dUT1pUT1lYa0N4cU1wbE01am5FNEpjWjRweERIOHU4NFIwSlNleUVtSFRtQnk4T0ZFV0JzNWJwem95bWFhaXFhdkRQdkloZXpHaXRjYzROVlJybjNJMlVOQ0VFbzlGbzhMTEVtR0xTRUZDZmZESUZ5K1dDMld5R3RURTVyZXM2bXFiaGFqN242ZWs1STYyNFdqWFUxdkRMbjN1THJ1djQ1UEVqcmxjMTR2eWM5My84WXo3MzJjOE9iWGRTcXRqcUJxaENNZHVkOGYxMzMyVVpXblp2NzZOMXdmWFZPYzFxU2Iwc2FZM2g1T3dNNFR6dC9KSTNEdy80eG0vK0JtVlo4UGpvaUtNbmorbWM1SmZ1M2VQT2RBZnZIYXZWa252MzdtS1U1SE1QWDJWeWRzci9XWC9NZEdmS1oxKzd6NSsrZDRSZUx2bVQ3MytFcUQ3ZzRHQ2ZCWkluTHA2UHc5bVl1Vk1zcmNVS2kxUHhlRHVaaHFTR0VFTWVVbXVaQkx4MUZGS2h0Y0tZRGpub2tIWDdZQ0NnbEdJMHFsaXRhcWJUTWZXeXBpZzBxK1IxQ21IZDVqZmNHeHN0aUJ1M1ZueDU2L20rK3l5VHlXUXlQeC95LytzRHlHUXltZi8vRVZ2THBKRHhHL2NiclVFcGVuZHR1WWxqYTBSSXRSMVBFQUZqSElYV09HZloyOXVqYVpwb09rOWlSSWpuVjdEZSsyRWJhKzBnZ1ByVXNWN0U5Sldkdm9JVFI0VEcxamhqTEl0bGd5b3FqTFdEaDhZWXc5WFZGWXZGZ3N1ekU2NnZsNWpndVRPWmNqMi9wQVlldlA0bXJmTjBiY2ZUcDgrNHZMcWlxUnVhcHFWZXJXaWFCbU1NOC9tY1AvcmpQK0hveVdOMjkyNnhXSzc0L3ZlK3g4ZEh6M2gwY3NKUFAvNllEOTk5bDg0NG5JZW1zL3paOTc3TGYvZmYvNC84NlovL085cTI0Y09mZk1oWXd2dnYvWWk5VWNtem8yT2E1UXFCNXpPdjNPY0xiN3pLbm5NVVR4NGoybzcvNWgvOUE1N3UzTVBzVGZtanVlWEowd3NXWjZlY0h6OWpyNTd6MVZmdmNuZi9GanRWUVpIYXZBUVF2TU5iaTJqNndhVHBQQm9UZlRFeW51OGhkQUVHeFNIU1JWWlNVaFlWaThVU3BSU3IxUXBkYUpxMlNkZE1EdTFxdlk4bXBQdWwzK0ZHcVBOR3ByTkk5dzVKRVBkSmNmOGg3K1ZNSnBQNXhTQlhhaktaVEdZYjBYOC83L0hCcDZqbWdCL0VRMGhoWit2bzN2VUNsclJvOVRSTnkydzBZclZhTVpsTWhpR2IzdnRoRWIyTk1XWVl1T21jR3hiY1FnaktNcmF6emVmeklUQkFLUlUvTWdSYzhPQWRVdW80VTJaRDBDd1dDOXEyVGI4N0N0MmdWVUhUZFl5VlFJZUFDNEZwVmVLOHAyMGFycSt2NDB5Vy9yUVF4ZGpIbjN6TWZENW45OVlkbXJiaC9QS1MyWjA3ak1ZamlrSlRKYy9KazA5K3lzSGR1eno4L0djNStxbWdzM0UyejQvZWU1KzJiWGh0ZDh6NDlpMSsvMS8vMzV3OWU4YlpCdzk1L1ovOGw5eSt0VWQ5UFdmbE8vekJIVDVaZGFoQzgrWFB2ODRQTzg5cnkwY2MzTnZqOE9BMm4zdnJMVlpxeEVubkVGMkszZzdSUStPc3BiTVdXWllJR1MrcnNSMGpNWWxpVlVxVUJHZE5tbW5UcTlYMWZTQlRMSFpuREtOcWhBK2VzcXF3eGlaQm1TNjUySGhmSUxZc0RuSE9nOFM2Y2EySDZPdmhubHVIUVdjeW1Vem01Y2lpSnBQSlpMWVFvbzlEN3IwejYyYWhkWGlBeDZkcDhCS0JGNEcrOHloV2N5USttZlduMHluR21HR3daaC94M0hVZElZUmhOazNYZFNpbGhtMzcrT0ErZXJrWE9DRUUyclpkejZEcGp6SUVnb0R4cUtScEdycXVveXFMNGZGaXNXQzVYTkoxTFkyU3pQYkhmUERzbUdKL2w0bjNTSzJqYjhlRDkxRU1MWmRMakRXRUVGdmpGdGRMemk4dXNNRlRLY25sNVJXN3N4MUdreG5MeTFPa1U3Uk53eHR2ZlpabXRlVDlIL3lRYmxuejhPNGQvSGpHYURybDR1S0MyenU3bkVoRjhleUNiMzMxSGQ0ckJYL3gvaVArczhlUG1UakRSNTk4d242OTR2WFZKZDg1UHVlVG8yUCswOE1kamg2ZGN6cTl4WC83eTUvaHptdjNPZE5qMnRvQThab0VINGI0YmV2ZDBBNFdyMm42VFVCS1FWV1V1RzRWRTlGU0NVVnBCVzdkUWpaT0FRNkZMbWk3bGtJcnJIV1lyb3N0aCttQ3gzazBnZUVtNE9Zd3pSRFN3RTdXTFcwaXJHY2lEYWx2bVV3bWsvbTV5S0ltazhsa1hraHNPeHRFekhQZnFzY1VyeEI4S3N3azAzbjZabDdwR0RZQXNGd3VCMkV6R28ybzYzb0lEMUJLOGVhYmJ6S1pURGc1T2VIazVHUVlsRGtlajRFWUlDQ2xwRzNiSVR6Z1JndGJNcklINzdIT2NYWTVaMVRxRkE3Z0J6K05jdzVuTGFack9hOWJoRks4ZHU4dWo0NmVjckRUTXR2WjRiTHBtQmFLaVpTc2xrdVdRcUNseEtYcTB1WDVHYXU2cHB6c1VIY21WanZLaXN1cmMwSUFaeXlsRkh6MDNydFVvekgzSDd6Q3lla0pDNlVKOVRNZTN2b2xGazNIaFJweDhmRVp2LzMxTC9MZy9tMHVGelUvK1BFVC9wZC85Y2ZjMXBhLzl4Ly9HdmYyOS9tVnIzMmVmL3ZkSi94UGYvQ24vRmR2M2VkYlAzbVgxZjR1LzhOM0h2SE5HcjcwenBzNDc3RUVUUEIwSWRCNWovVU83OU1sRTRMZ0hGcUFsaElsQlVwSWpET3hWUzBFeXJMa3dZTzdWRnB6ZlBTRXRtMFlqMFkwVFl1VUN1YzlaVm1rYzJyalBSRDZGalg2S1p6ckFacERDeHZEOVZyUE1ncnJxT2QrZTlFWENFTTIxMlF5bWN6UFFSWTFtVXdtczBVVURodUdtWnQ5WmZTVm0vNVBQdG4wKzZwQUNCNWpiRXBLaTIvdmpmL1cyaHV0WmFQUmlLcXFDQ0Z3NjlZdFRrOVBid3ppSEkxR2FkYUtRMG81L0tnVTU5eC9ScXdxeFVwRldhbzRseVV0d1B2VXRCQ2diVHZxVlkzU21xTW5UN2ovQUc3ZHZzMmlYbkgrOUlTeUt1TVFUMlA0NlpNamd2ZU1SaFc3MHlsUFQ4L0FkWXlxTVczYjBMZ1F0dytlcjM3aGJaUUFaeDJydHVQbzBTUEtva1FxVFdjTTNqanNxcUZwRFpLQU00Nmlydm5rb3c4SjUwZjg4UThmMDhxS0owK08rUFovOFZ2Y3YzdkF4ZEVScWlqNFR4N00rSmNmMTN5bFBPSGVwR1RuOVh2ODhKTXJMbHRMYlFPMUQ2eXNqNCt0cDNHQnpvUDFQclVNUnB4M01ka3N4R3VsMGp3aEthQ3NTbFE2bjNmdTNPYjQrQm5HbVBpY1hMK242N3JCYjlPM0hvb1U0QncxU2hJdG01Rm5BK0ZHRjlwbTJsa0lVUWdGWHZDMlRDYVR5ZnlOWkZHVHlXUXlXd3p6UTdaRXpMRFk5Q2s1aTM1MlRVQ0t1TFQxZ3hoYXYxY0llYVA2VXRjMVZWVU43V2ROMHpDZFRqazlQVVZyamRaNkNBbm9xenU5ZDZZWE5adXgwRkpLL0RCUHh6TWVWelIxUTl0MWpPd0lhNk93V2EyV1dHdVFRdEsyTWJqZ293OSt6UDFYWHVPMVYxN0ZHc1BsMlJsYWFjcHFSTE9xZWZQVkIxaHJlZnJzR0NVbDFucjBWSE5WdDZ5NmpvdnpjKzRmM0dGbk1rWkpnZFlscjQzSHpDL09DY1R3Z3dmMzdySlNKU2NYYy83cTNmZG9selZPVjZ5ODRFZnYvWWo2OW94LytIZC9qZS85NEgxMnBPWCt3VDQ3a3dsLzhlUDNVVnJ6enF0MythQTk1My8xdTN6enkyL3cwL2sxUjdYaks0VmlZUnpYRmhZMnNMQ2VsUXUwMXVPRnhIczNKSkRKcENka24xS1hycVVVa2xMSEtwaHpIaTBseDhjbkdCTm45d3lYUExqQjI4U0diT0ZUV3NhQ2lPMW8yNi8ycVdvaHJOOHJOMXNiKzJwTkpwUEpaRjZLbkg2V3lXUXlXOGplOVJDU2NYdUl4T28za0RjTTNmRmIrN0RSa2hSTjZNTlFFdFpKWlczYk1oNlBDU0ZRVlJYV1dqNzY2Q1BlZSs4OXJxNnUwRHArMXpRZWo1RnBjT2RvTktJc1M3VFdRNFZtVTloSUVhZlpFK0o4bk5Pemk5UXUxbUdzR2RyUCtwYTE2WFNIc2hnaEVDaXBPSDMybFBmZS9RR1BQL3dKZGJQQ0JZZkVJYjNsNHV5TXhkVVYxblE0MjdHM055TjR6K0x5bk11blQvRHpTMFpTOE9USlk2d0xWTlVvcG9vSmlVQlFGQ1g3MHluM3BpT2traHlmWDFCS2d6Q09zUklJRkYvN08zK0hmL3E3LzRoZitzSm5lZmIwR2Fjbko3enh4cHNjdnZrV3JkSXNyeTc0N2RmM3VhTTYvdVdkdXp3K3ZlSzFlN2M1dUgrSFUyTTVONTRyNDFsWVIrc0NMb0RwT2tnK0Z4bjZlVEJ4Y0thVUFweFBiWUlLSHdKS2F4NDlmc3pIang1aHJCblM1cXgxNmJmaFJ1UWRhdy9NVU16clZZbm9CNktHRzFVWDBTZWhpYkRsdDBuUjRhUkk4TC90RFp6SlpESy9nR1JSazhsa01wOUszMDZXOUVuNmlZdlF1SXJ0NDVSRHFwUUFJQVNGMWpkTTZyMEFjYzROQXNNNU4vaGx2UGVNeDJPTU1SaGprRktpdGVidTNidmN2MytmTzNmdURLTG1SdXNaNjRqcHZnQXhya3FjdFZocmNjNE5LV2plK3lpYUJFZ1pxeWpldWVnNXNSWW5CT1B4QkJGZ3ZsaWhwZVRvNkNuSHA2Y1VWWVhwRE9QSkRoS0JiUnBldlh1WG5aMGRBSmFMSlJjWDU3UXA5bG1rdGkzckxIWGI4WTNQdlVFSUFSc1Vyenk0ejBGb0tGUkJJMHIrOG52dmNubDV6dU5uWnh6dTcvSDFyM3daNnl5LzhxdS95dTJEQXhadHgrWDhpcStNNERmcWExNTU2dzArOS9hYlhNbUtaMjNnM01PMWg1VUxkSUNERzVXc250RjR4R1E4Wm5jMkd5cGZ6bnVjamVkR1NnSEJvNVFlS2lwU3lZM1pRbXRULzJZbDcwYTMyTWFzb3B2aVJCQ0NJS1NLWHVqYjB6YkQxdEwvY3ZkWkpwUEp2RHk1L1N5VHlXUzJHUXo0SXMybTZWdU90bUo0dDJONk45dUdYakNIcHFmM3lQUnBhSEZ6d1dxMVlqUWFEU0pJYTgxc05xTXN5eUV4YlZNODlkdkZSSzgrTENCRTRSSUNYZHRGUDAxcVVWdS9oL1graWdJaEpZVlNxVG9rS0FvZEt4TktNOXZmUTJtTmN3WWYvTkE2TjZwS1Zxc1ZuUS9VVFlNTERuV2hxSXFLMmU0TUpRWE5xcUUxQnVjOHQvZjN1YlV6NXNuSk9lUFhYdVBiRDEvbFgvejdqL25hTzIraDZnVy8vd2QveUs5ODZYTjgrNS85TGxwRXNhRUx6VmUrOUZXK0l6U241eGVZK1pLRGkxTWVQbnpJcWlnNXRvRzU5ZFFvbWlCd2cxZ0k2NWJBTkZoSXNHN2RrMG9oQVVlY01STkZvc0FhanhjQ0VUeFNxOEZiRksvMDg1SE0vUjJ3YmlwYnA5REZYQUJKWDhCYmh6VVBEV2hwQjcwWFIzeUtEeWVUeVdReVB3dFoxR1F5bWN3V2doUm10c0VnYVBvTmhnbnlmaDBRc0xHZ2pzYjlUOW0vRUZockFXNUVPenZuNkxwdUNCUVlqVVlzbDB2S01wcjNlMUhqdlIvTS84TSswNkg1NERnOXY2UXNGRHBWZ0lRUXFGSWpsYVlzWTh1YmxKS3lxbUtWeG9lWUNLYlVJTFoyZC9maWRrcmluQVBFV2pBQjQ5R1kwNHNMaXNsT0hFclpLcnlMRllxaUxObVo3VkRYTFFSUDAzWDgzci81TTZaVkNRR2VYamQ4NmRVRGZ2M1ZXM3ovK3ovZ24vN1h2OFBoclQzMmxHQzZzOFA4NHBLUjg2eFdobXRaY1BET1Z3aG5sN1JOaDBleDBDV3JJREhwT3ZuZ0NjNkRWcW10VEE1RExYdXhJSVRFbUJaWGF1Z01ObmlFRHhnZnEwcHQ2MURwT3NxVVZHWk50NzcrZlJ4MEVFTVlBRUVNczRvQ1VTeUtRUVFEd1FOOXErSzZ5alBjUThNVDZSMHlmbTV1UDh0a01wbVhKNHVhVENhVDJhWTNnL2Z0Wm9QNW4yRXgybGRIK2xBQkh5Q3dNYWd5aE5oQ1ZxemIwTFp4THZvMWlxSVlobkgyVlp6UmFEVE1wWm5QNTR4R0kyYXpHZDU3bXRUaWRVUFlwTGFsNEFQVHlaZ1FYRnpWUjdjK0FvRldtbERBZUF5ZE5WaHJNVjJIMGhxbHhOQ0toUTlZYTlGYTR4dkxhRHBGSWZHaVpyVmNzcmU3eDNTNncrWFZITzhjbmJPRU5yNVhLY1hGeFFXM2J1MXplWFZGYXdxS0FqNTZkc3JpNUlnSHI3M093ZUVocWhyeHJTKzh5VnR2UGVURG4zN015ZkdZYjMvamx6bStuTE80WGlBbkV6NWV0YXhhUjIwc1hUbWlSZEVnNkpBWUgySmxKaEJERWdoNEY3UE9RdXJqNmsrN1RNTEdXc3Q4UGtkWlR6R2VvRVZVUHM0NXRJd1hWa2xGV1dycWVoVzlMNlNwbmNHbi9ZbWg0aE5jZkU0RHhnaWtVa09RUUg5TkJqWjF6VmFMV1Q4ako2eHZ1RXdtazhtOEpGblVaREtaekF1SmJWMXVvK0lpeEtBY1VpVkdEQldkNSt6ZHlUT2paRndVcjVPemJ1SmNGQUtqMFdpWVE5UDdab3Fpb0N4TFpyTVp1N3U3YUsxdkRORnMyM2FyRlkwMEpGTWhndVI2dWRpb0dNWHdBcVVrWG11VTl3UVpFRldGUUNDVmpFTS90YVJyRzl4eXdhdWYrUXo3QjRlY25KMVRDTXYwN2oxYTYyaTZGZ1NNUnhXTHpvRFdMQll4V1UwQWUzdjdqTXBEN2g0ZTh1elp1eGdmS3lsVlZmS2wxdy81elYvL0JxWDNtRTgrNHMwdnY4UG5QdmQ1ams4dmVPTndEOVBVM0tvT3FFUGZqQlVYKzYwUExJV2tIWTFwMm83V1dGb0JLK2RaZWtIdEFtMFFHQ214SWNTRXN5QVFVaUJWRkM5U0twUzRXU3JwS3kwUUF4ZUVralJOSFN0WWZRM21aa1lFWlZYU0xGZjROS1RVQjdCcEpsQWY4WnppSXRhUHRnbzFnKzRSNjVaR3NTMmlNNWxNSnZNems0TUNNcGxNWm90K29kbTNiZ21pV3ZEZUQ0bG12WGNDVWd0YWFuWHEyOVI4U3R4cU96TWttQTMrbDYzS1RWOTE2WWR0OWpITldtdXFxbUp2YjQ4N2QrNXc3OTQ5N3R5NXc4N096aEF3QUgxVWNjTmd5Q1VBQUNBQVNVUkJWRXJjQ29GbnowNDR2N2hNMVlGWXVSQWl6bVFSSWlhcWFhMlJTdUtkd3hyRGFya0Faems4dUVNQjdPM3ZZb0VQUHZ3QWJ3MHlKWVhOZGlZMGJZZHhGZ1NVV21FRGFDWHBPa05kTC9IZUlxWGdyVGNlWWszSGFuRkZVYy9aMzZtWVRzYnN6WGI0d3R1ZjUxZmUraXhWVWZJbmYvSkgrSzdHV0VOVlZxaENvNVZnZjF3eExqUTJ3SVh4WEtpUzg5MDlUbVhKc2ZHY0JNbWxEU3l0cGZNQnJ3b1lqUkR5cGlCU3VtQThIak1handnaHBJcEtQSE9pbjNvcDVkRDJGL3hONFRQTWx5RlE2SkttcmxQVnBoZU1QdDRSL1pCVytyazJyQlAwTnZhNHBhdmlxMUp1bEcreXJ5YVR5V1JlbGx5cHlXUXltUmNoQkVLbzJNYlZaMVdsVGlRZkJ2Zk0ydHk5VVRIeHFXVFNhNWZWYXNWNFBHWThIZzkrbXI3ZHJLZnJPb1FRbEdWSlVSVERUMW1XMFpnL0dqR1pUQWdoVUJRRktyVTZiU2FnOWUxTHM5a01wVkxJZ1Z3YjRiWFdPTytUV1Y0UzJrQ2hDNXd6Z09MZTRWMjh0WHptN2JleDF2SCtCeitoS2t1bWt5bFlRMk1OSnllbjdPenRNWmxNRUFqT3o4OEoxakRTSmEyekdHdXA2eFhMNVpMbGNzblh2LzdMZlBUQkIvejJ0Lzh1Lzl2LzlVY2NIaHd3S3Nzb0t0cVd6MzdwSGI3MHhTL3c1Tmt4WGRzaHRFYWx1VDQreEdHYUo0M2hhZXN3NHdKYmxUUkMwUGlBUlJGOEZKQkNTT1NvUUkzR2lETVpoVWtTSzdvc3dEcTBWSGlwMEVvaCt4UTVRSVdBVXBLbWJmdFVia1RTTVVMQ3FLeFNUTGVnYVZicHV2WnpnWHE5RTVJWEp4RjRZV1Z1NC9ZaXZTM2RQc21qMDZ1aFRDYVR5YndVV2RSa01wbk1pL0JwY29qWXlENExiRlZad28xZndKQk9KcVdnS29vNGpSNkdTT1ZldVBSQkFmMTdwSlJEaTVwU0Nwc2ltWHNCMUxZdFNpbTZyaHVDQXRhdFp4SmtNcTBMUVZXVmFDV1lYMStqa3FncGlvSkd0a01jdEZ0NUpwTUpiVk1UVTUwRldrbGtNVVpLUldkcXFqS0tKeVVsMDkwWnA4Zkh2UEx3Tlp6M3RDbVdXa3JKem5qRStma1p0Ky9kWjJlNmcvTWU2eHk3ZTN2OCtWLzhCYi81elcvdzJiYyt3L2svL3owZTNEMmtybGQ0TjhOUEo1d2NQK1BveVJQKzh2dnY0cm9hNVR4dnZQRVp2dnpWcitDbHBuR2UxbmtnMEJxSGM0RldTRG9Qcm00SW5jRXJqZkVPMjFtc01EZ0VudWhyUWlvYW9SaUhLTGg4OEJqcjBHV0lLUVBCSTBMQWVJK0tHUUJ4Ym8zb1BUWWE1enpCZThxcUhNNjVWQXFkWXJ1RkVIUnRqT0VlZkRFYnNuZnpGaGxxUDhNVDYyQUIwVytZTlUwbWs4bThORm5VWkRLWnpCYTlkMGFFdERBZXZrNVBpVm8zQmlRR2hJekpZSVBJSVBwcG5IWE1xb3F1aXlsYW0vNFhZQml1cWJXbWFacGhtMTYwT09kbzI1YjVmSTZVa3NWaVFkZDFMSmZMSVRFdHRsUEpsUElWaGRmRnhRV2p0QUNQbFJwTldRcktLZzZrOU40akVYaG5nVGdFdEd0YjJxNmxMRXFVMXV6c3pCRFBudUdDWjE0djZOcUcrN2YyT0xxNlJtdEZYVGRNZG5iUXhZSzY2OWgvOVhVKy8vWVhlT1dWQit4TUp1eE9KL3pWOTc3TDcvejkvNXpkMll6Zit6LytnSzk5OVV2czdFd0kzbk4yZnM3UjkvNDkvOCtISC9PSFAzN0dibkRjTFZwbU8yUGVlLzlEL3UzM3ZzTS8vdDEvakJLQ3NWWk1mR3psNjV5ajlZRXVnRGNkemxxOGtCZ1hjS3NhNDRpaXhyc2hTaG5UY1gyOW9Hd2JLcDJxSVdLdEhnYmpmZ0NsRldOZDByWk5xaFo1aElnemJieDNRMXp6ZEdmSzFjVVZFQVVzZmRWTXhMcWVsUDBFSTI3RWU2ZXNnVUc0U0RiZU95UlBaRldUeVdReUwwc1dOWmxNSnJQRlp0dFEzMjUyWStXN1JmQ2JzYzd4UnlwTlVSYUVFQ2pMY29oS0JtaWFCaWtsbzlHSThYZzhCQVAwM3BwZTBQUVZtdXZyYTR5SjNweCtlR2UvYlFnQkpTVlNxbUVCUFo1TUtMVUNFZE84MFBIWXRJN2J0RzJIMW9LdWMxSFFkQjNPZXpwalFFU2ZUVlZWN096c1VEY04zYXBCVDZZOE9iK2dHbzM1OEpOSFZHV0YxZ1hqeVE3am1lVDJ2WHZzekhiUVdqTWFqeWlMZ3QvNjFuL0U3dTZNK2ZrNVY5ZHpmdnNmL2oxVzF3dFdwdVdURDg5NCt2NzcvT0RvaWxzNERuWmdyTWNvWFRMMm5ucCt6ZS8vNy8rS2IvejZiekNTSlZvSXBIY3gzU3hFNGVJOFdCL3dRV0tGd0RpTGNSYXJOYzRGaFBlb2FvUXpKcmJiQ1RET1VZam9RaHBrVFFBa1ZFVkpXUlpVUld4UE0xMkxzWVpDYTRSVU9PZFJVc1ZXdGJxaHFxcGh3S2sxQnVNTXZXS0prUUZEYnhsRFBCME1vbGowZnFlUVd1VmVQQW9uazhsa01qOERXZFJrTXBuTWM2empnT00zOHpJdVV3Zmhra3pocWRWb25YbTFYcEY2NzdET3BjZCtTRGZyZlRCRlVTQ2w1TjY5ZXdnaHVMaTRvR2thbHN0bHJQSTRON1NlMVhVOXpKYnA1OW4wN1d3QVFzbzRhREtWQVNiak1VckNjclhxbmVyb05HelRpaFRqbkR3NVVzcEJjQm5yR0k4RVhmS1dITnk1dzdObnh6UnR3L3pxZ3JicjhBSHE1WUsyYmRBNkR1d1VDSzZPbjNIbjhCQmpMY1pZbHM1d2VQdFZ0Qzc0N3ZlL3oyOSs4eHZVZGN2SjZURjJWYk9hWDdKY0x0Z0poazk4eWI3U0ZNcmdUWTFqakhLTzYvTUxIbjN5aUlkdnY0UHFHb1FQcWFMaFVuQkRpTUltQkd3QTR3TEdCN3pXT0IrUTNxUDM5d2hORXhQclhDQ29PR3VtN3hJVHljaXZsRVlxeGQ3ZUhtT3RXQ3lYRUFJdVhVZVJaZytWWlJTV1NtdnE1U3EyOXBWbGJCdVVPdDRIU2Z5S1RTRVRuL3IwS2t3SVViQ2wreStUeVdReUwwY1dOWmxNSnZNY0c5K2FoMzVtellZckluMnozcytGR1FvN3Zia2NLSXNpSm1rbHYwelROQ2dWMjVqNnRySFJhRFNJaTdJc1dhMVd3MnU5aU9tRmpMWDJ4dnQ3UVNPbEhJU1NEekd5dVcxYnlrSmoybTZvSW5ubmtFSlFhTTFvTktKcG1tRVdUaDlTc0ZxdGFMb1NLVHNjZ1hhNVpIVjJRalVaVTVRVmRkMmd0S1lxUzR3MVhGeWVFOWhIQkxDcTR2ejRtT2xvSEdmbHpHWXNGaXQrOHY3Ny9ObzN2azdwREkrUGoxZ3RWZ2pUc2J4ZTBMWUdTb1ZhZGZ6cVY3NUl0MXp3OU5ISDFGMU5xYWJZWUdtV0Z5ZzhsUXhJQTlJWWRKQmdMTUU2dlBOWTUzRWVuUGQ0cGZEalNidzJJV0NmSFZQTWRpQklLQ1E0dC9hMzlHMkV2YjJHZ0ZZNnhrQ25OTEtRQWdCaWk1bEsxMFZSMXpXNjBBZ2tUZHZncmNWN3g4MVNpeGgraThHYk5SU0cxbHVLZnRvUmNkWk9jUDloYnVOTUpwUDVCU0tMbWt3bWs5bGljMzVpNnVuYTZGTktDV2VESVR5WnkzdC94aENIeFRBOHM2L0tiSVlNU0NsWnJWWmNYVjJobE9MNitucG9KK3RiMERhck03M0JmNTEydHRFaUJ3Z2szZ3NLcGZEZTBUWXRSVkhFNDFBS1J3b3JFSjZxcWlqTEV1ODliZHV5czdQRDlmVTFSVkhFdjVlVW5KK2RzN3FlNDNWQmJUMkx4UVhqOFJockxhUEpCTmwxMUhYTnhmazVPNU1waGZZOCtpREdQeThPRHVudTN1WCs0VzBlUExqUHV6LzZFYVhwdUgzM050ZlhjNDZQVDFpZG5lSTZ4YkVzMFpPT1AvdzNmNHlpNU1IQk5LYWorY0N5YmJrOG0wUFhzYU1WTzlaaG5LTU5IaFVjZUQ5NFdIendCQ0dnVUlqZEtTNEVKQUlSQWw2QUZCQ3NUNVdlS0VvOU44V0ZRTEJZTHBpVUJVM1RSTytSVEcxcU1YbUFFS0N1RzhxaUlIaFAxN1hwdXZkVnZmaFliaFJiZXE5VDFNZzNyOXVhMUpJbVJZeGN5MlF5bWN4TGtVVk5KcFBKYkJQV3pvaCt5Q1pJUXVqTjU2blpMS1JrS3hHZjhkN0Z1VEJwem9uMzBadHlZOWRKMkhSZGg5YWE2K3ZyNGZrK0xDQytkeTFzK3RmN3lrMVBMM0xXNXZOWXFkRlMwU3lYS0NXSEZyTStTbnExV2xFVUJWVlZFVUpndVZ3U0NNTXNuYVpwT0QwN3BUTUc0K1BxWEVBVVBDbTlUU3VGSG8rcHFoSUNTQ2xRaGViNmVzRVBmdkFEcHBNcEIzZHU4L29yRDlqZjNlSDErL2Vvck9MczdJeENGNXgzc0R4Zk1pL3YwSjFkTTc5MUM1b2xWaytZdG9yZitmdmY1Zy8rNEYvVHRJTFRpd1dpcTlrcEord1dncVpyYVlLbkJycGVGVWlCZHhDRWpDMWNmY28yREZXUVlTWk02SitMaUNSQ3ZYTVlFK2hhUWIxWUlKWEFkaWwyVy9TL0pGSUdwdE14SVFSV3l4VkQzSGU2TDhKdzc4UjJSRW52bTBtSHNWSFZ1MUhVa1dJOVN5aTNuMlV5bWN4TGswVk5KcFBKYk5IUG84SDN3ekw3Nm8xY1YyeUVTUGFJVkYyQjlZcFZpR0hDZk51dUt5WTlmVEJBVVJRc0ZvdWg1V3h6N2d4d28zTFREKzNjM0c2ZHRwWVcwU0VPMTJ6cUZXVzVGaUY5UkhRdnNIcHhkSDE5emNIQkFhdlZDdE1aVnF0VkZDMnB3bFNXQlQ3RTBJSStwRUJyUFF3R2xjTU1uQmg2OFBibjM0N1IxRjNML1h0M09iaDFpOE03dHlud1BQbmdDTFRHR3NPQjZLRHdHT0dZNzg0b1EwZHdBYWNFcStzRi8rSi8vdWVnQkdvMHBTb3JEblluWEhlQ21aYXNyS0gyamtvS1dnbGFnSkVLS1FQaHpoMENGakdkWUFUUlorUjlqTHlHNkZzUjBidmlrVWdoOGNFaDA5RE16amljTlNnRVphRmlxaHgrRUtrQkR4Nk1NMWhyMXI3K2pkRXlJWVNoTWpOVWJUYmEwT0xtWWJoWCtvUzJFTklJejdDdGRqS1pUQ2J6czVCRlRTYVR5VHhISDY4clV0Vm1QVWh6YUVmemZoaStLZm9FSzFJYldnRFpENUQwZnBnL0E2bDFMVlZndXE0YkVyUzJHZExVdG43M2p6ZjN0NTZHRWszL0lZQ1FpbUpqUUdmZnhsWlYxVkM1NldPaWUyOVBIMERRdGkzajhSZ2dHdVZUd3BmM2dlRDlJTWg2Y1RRYWpYamxsVmVveXBMZ1BWcExidCs2eFhoVWdZQ3FySGpsd1NzY25SNVRsUVczOS9mWW5aUWMvZUJEaEFrNFo3RkJNbkZMOXZmQTFKYnBhTUl4QmJQWkRvZjd1M0Rkc1dnTlUrZFlpc0JLQ1JvQkxiSFZTMHFKVnhMWFdxVDE5SU1zNCt5ZWRON3BJNVRaR0hpNVdkR0o2cVFhajdCZG0yS2hBMktRSlg0SWlPaURJZUw1ajdIYVVvb2hLRUNFclhwTEh4RFFsNUg2MHMzbXJLSE4reStUeVdReUwwVVdOWmxNSnJPRmdGaDVnY0ZFUHJ3Z0dKNjRNUldldGE5bTg3VlArOUo5c3cxdE5Cb05zMnh1SEVmYXljMkJuemY5TlAxaERaL3BQZU5SUlZVV3RLbWRyUmMwZlF1YmtCSk5HQ290ZFYwbm41REgrOEJzZHhkU09JR3hGdTg5bmVsaWkxM3dlT3NveTRLaUtLbXFLcmFtT1krVWloQUNlL3Q3VkdXSlZocVZacmpzNzgwdzNuRXBvSmxmSWhITXhnR3JES3U2WTNSN3hwc1A3M0p4L0FTdkZMclVMSnVLQjRkM3FNcUtTblNNbFdSc0hDTVJxS1NnbEJJbEhFcElwQWlFODNQRXFDQjBYY3dlUzBFQUFSSEZST2gvaWVodDZmdkdlcjhMb0l1Q3J1MEZUWnI5TTVSa1VrMXNyVVhTK1JVb29ZZFk1cEJTenZwd0FEWms1M0JUOUNuT0d6ZEtQNnBtKzNwbk1wbE01bThtaTVwTUpwTjVJV0VqNVV6RXRpWGZLNXk0U0EzMGkrYitVWHBuYnhqdkY4Ui8zYWVFZ0RGbThMT3MzLy84Ry91V3M3NzZzbG1GaWNmcmgwcVE5MnVKSmFVY1d0R2tVcGlVNElVS0tLK1lUcWRNcDlPaGpjNWFnN1VXMFFxRWluTnJ0RlpZRjRkUHFuRnNPU09BQ3g2c3hYUXQ1ZTFiVE1lN0tkRXRWaTZrVkNncEVGNHczZG1oYlZhTXlvb3VPTWJWbUdKdmwwK096akJCMG5TZXk0VmhienlocG1CdmQ4clh2L0E2UGpDWStpVlFBRm9LdEJRVVV0THBXRW1ScWtCNkd3ZWhBaTdOOEFscFJzM1E5cFdFVmhBQ1Q0Z2hBa0lna2JFYTVTeUkrRmxyYzA2U05IMzFMZ2tTSVVRYVh0b2h4Wlp3WWQyK0dHczdZdGpQMXAwMlBJaUZ3RnlweVdReW1aY2xpNXBNSnBQWlJxeS9YeWM5R3NhTENPS2NreHRWR1pIbW5hUzRYcEVTckFJM3R0bW1GeWliTTJlMlgrOS9QbTAvSVFTRWxDbDlLN2FpMWEyaE5ZYURXL3VENTZVb2lrRVV5YW9rK0lEM2lrSVh3N0RQNkE4SmFDbnh1c0FXQmM1NXJEVXhMam45d0Rxa1FBcUIxakZrb05EeG54U3BrdGRHUkZFVEYvK3d0enVqV1Y1ejYvWnRycThsYW5mR0FzOTRVakcvdXVib2FjTmtXb0lNTkdyS1AvaldWM245elRlWU54MjFrTlRPMGdFMkNCd2lpcDBRQ0ZMaGhTQUVqejE2aXYvSmgxR00rdFEyS0RWQlJxTlVuRkVqUWVrb0l2cXdCKy94QXB6elNHNEtENUVrU1YrRzZRczNmUnVlOXo1Nmovd0xvcGhEaXBVSUVNUzZRdE9McFUxL1RYODl5WldhVENhVGVXbXlxTWxrTXBrdGhvYWdUYy8ySUM1RWFqOEtHd3ZXZnNNd2JDOVQ4dGltZ1J4ZUxHNkFRU3g4V3BYbXh2RnQrR2xFWDBraXRWa0pVRnBSbFFYVG5SMjAxbWl0aDlBQmthb1RpT2o3RVdvZGJ0RFB0SUdOK1RmU0kxWHYxWW5WcXRDM2RRV1BDS0NVSE02TlVqSjViVVQwdWlSaG81VmtQSm13dTdlTGJ4c0twYWpuNS9pbVl6cVpzRmcxQ0FVMW1tSjZoOS80K2xmNTVxOTlrOHZXY3JucXVHZ001NjNqVWlvdWcyZGxMSjN6R0E5ZWFzSllZVDc1S2Q0NmZOdUNVZ2dDMGprWVZkQzA4ZGlWVEJXYXpmUEdJTHlHSGpYNkYySjFwbitwSDQ4cHBhUXN5NkdsenhxN2tSYXd2b242aDBPcm9vaFZKOFg2ZFRZZS8wM1hQcFBKWkRJdkpvdWFUQ2FUZVJGQ2dQQ3BDMjB0VmdTYm5vY3cvRjhJQ2NGRDhBUUMxbnRHMVlpeVhNK29jZTc1Yi9ML09oR3o3YTE0a2RkaS9WNGZxeE5Db2hSSW9XNjBRMjM2YzRTUUNOVUxrelFmSlFTOEZIanJibmh3Tk9DRmlOVWc1L0hTUi9GRGlqZ1c4YWMvSC9GelpXdy9VMzBMbWtBR2hWS1NnNE1EcEhYTUx5K1FzMTNjeExFSWttY0x3OEg5Kzl5N2Y4RFh2dndWN3IvK2tLTkZ6YncyWE5RdFo3WGgzSGpPWnpNV3pyQnFMRTFyYUx6SGpDdXM5YmdrdW55Y3hJa0tBWXhEM05rbkxGZHJXNHlVYTVXUjJzNmtraWdCU2lpRXMvRjhoblJlZ3hqbUQ1VmxtVVRLK3R6V2RiMTFubVU2MThtM3N5R1VodWpuVlBrSnBPR2UvWHMyL3AvSlpES1puNTBzYWpLWlRPWlRrRUxpY004dE1ZZEt6bUFnVCtKQUNKQVM0WUVRcUpzVjFYZ0V4TVV3eEFHWW05NlkvcjJiTWMzYlNXZDlpcHBTNmthczgzcWJXREVSVXFLRVFDcU5MalJhRnpmMlExOXA2dWZ1cERnRW1md2xzYWRxTGR5a2xFTnJuUFFDTHdUT0M1QnFJN1ZMck9mbmlPakJFVktrRmpRZGY2UkFvaEJTVXVxS1YxNTl3TzVzeXJYdm1BbkpyUWVCcjM3dDYzenVzNS9sNU9xYTJhM2JmSHhWYzltMFhOWWRaM1hIV2VzNHM3Q2E3bU84eGRRZHpwZ1laSEI4Z2pFR2IzMXM4WEoyT0VZdlBEZzNXR1A2a0lBZ28wTW5lbjRVUmFrWUtZVVVIb3dpZUl2M2J1MUZrcEtpVUVBZ3VKaG9KNlhFT3BkOFZ4dm51WC9jMTJuNitPOVVwUkhwekE4NUJTSGdSUlEzV2M5a01wbk16MGNXTlpsTUpyT0ZrR3VQelBwSjFsVWIwYmVhclNzMkcxMXFTWVJFOFdHZFJZWW9Ea2FqRVVWUkRDS2xGemhsV2FLMXZoR3J2Qm5sdkNsc1h1U3A2UWMrVWltYXRpV0lnRFlkbklmMWpKV045amxDaUg0VTc0WndBU0FGSWZpTmVUbnBzMzIvQk85NzYyS1ZRYWJ0bEZZVVJVbWhDd2lPUWhlNHl1SUtSZkFlVnlpczczQktvYlZDaDRBdVIremNPbUF5R21QMGlOWVluczFyemh2SDA2Zm56STNub3U0NHExdk9Xc3M4U0paZTREMjRJUENkd3h1THR4Wi9kSVJ6SHFaVEtJc1k1aUFGd2NVWk5iN3RJSGxsZ3BBRUlVR28yS0ltb0NnVWszSEZ0Q3hRQWx4ZDA1a1dheTFTYUVJQUpRVmRIL05NUC85bUt3WnR1RmR1cHAyRmNOTTNzMDUwSHByVGJuUXZabDJUeVdReUwwOFdOWmxNSnZNYzBlZ2Znb3V0V3NISGFzZ1FpU1h3d1cwRjlhNW4yUWdoS0hUQjN1N3VjeEc5dlhlbUZ6Qzk1K1hXclZzSUliaTR1Qmo4THkvNjZmZXhXZFVKd2FOVW5FUzViSnRrK2crY3plY2IvcGVBNzhXVWQzam5zTTVIVVpBR2hUcm53RHFpY3ZBUTdLRGY4QzR0dndWQmdsY0txb3JidDI3eittdXZjWGovZ1B1SGgrenZ6UmhWRlZwS0pBNnROSVVBMVM0SnFyZ3g5OFo2aVcwY3RUWXMybzdMVmNOVjA5R2dPYTg3enV1V2k5cXdzQjQ3SHVPRUFoOFFIcXlKeCtxdEk1Z3V0b2hwaGZRK2Vta083aEFlZll4VUNqR2RFTlRGK21wSlJkQUtsRUFMelhnOFltOXZ4dUgrSHM1MHVMYmgvT3lVc2loWXJaWUVBZ3BGOENrd0lBU0tvdURWVjE5bHRWcng5T25USkZyV2xaYWJQcDJ0OXNLaExXMjQyOWJoRkJ1dGpwbE1KcFA1MmNtaUpwUEpaSjVqL1gxNUlBMXY3Tk9xdGdNRGZCZ0NBWVJJMGM1cDBYcm45Z0hMdGg0OEY1dGlaTFBpTXB2TjJOdmJBNGhSeWtKUTEvVlFuZW5id1BwOWJFWTBPeGM5TUYvK3doZHczZytKV3JGaTVBY3hFeDl2Vlg1U1M5cm1jNTB4WEYxZXNEdmJ3M3VIVkJMdlBFK1Bqamc0T0tDc3F0akFGaWRlb3BXbUxBdEtyVmd1cnJGZFMxRW9TcTBwbEtJc05hVVVGTTVRSUpFU2NBSHJQTFVMTEZyTFpWdHp1YXE1YkIxWG5lWGFCbFllNXF1V3hsZzZCRUtWaUVLbW9aWUNCd1RuQ2RhbGRyL2UrNUtxWlNjbktGMFFBdmoxMUNFQ0FpOEZRbXFFMUVnZDA5c09EKzl5Ny9ZdGhBZ2NQM25NcUo3UTFqVkt5UlJsdmI0N3ZQY2NIaDZ5djcvUDd1NHU1K2ZubU00QXlWT3o0Yis2cVh4RHIzWmVlTCt0cDlwa1ZaUEpaREl2U3hZMW1Vd21zNFZnWFJYWnJzYmNZT2ptMm13YVNvNEpFWE95TnFPYXJiVk1KaE9FRUJoamJsUmV0aC83alRhd1RTR3pHVGJRQ3lPdE5iZnYzRUVwbFdiRWlJMFdzcHVWb3B0ZW5PY1h6NnZWaWc4KytJQXZmL25MdzdiTHhRSnJMYi94clcrbFZyU2JDV3lidjJXcVRrZ3A0eHdacmRBQ2xMT29xc0lIanpHT3huVmN5UkhuT0k3blY1d3ZhNjZDWk5sNWx0YlJFT2hhaTNVT0x5VTRqNUFobXY5SlVjNXBicER3TWFCQkV0dk9oSXloRFQ0RWhMZkkzVjJjT283blVZQ1FpcUQxWU5ZWFNxRjB3WGc4Umttb3FoS3BGTlpaaXJKQU9rM1hObXgya2ZYWG9RK0EySWhrV044eDR1YXpZZWc3V3o4YlFoS0lpQ0YwTFpQSlpESXZUeFkxbVV3bTh4eHBvZW0zMDg2U3I2VDNVb2c0NXlUMGlRRmh2WTBJZ1NkSFR5aktFcWxpc3BWempzVmk4WnpndUw2K0h1YkpYRjlmVTlmMVZudlp6Wi90bVRhOU42ZmYzK2IrTjBYTTV1TTRzUE5GZjNYQmVESkJTRGw0Wms3UHpyaDc5eTZGMXM4bHVQV2YxNThqNTZOVThNTGpwY0FGa0NFZ2dpUFlHbU1kZFd1NFdOYWNCY1ZwR3pnK3VXTFJkSFN2dkVKOWRvUlJPZ1lBOU9jelFDZ1VDQkgzbnp4TDZRQUkxaVV0SVpIQkU2eU52aWdCUWlrNll4RGVSNm5oQlY0VmhLS01nMGE5eHpySDFYek9iRlNoSkZobk1jYmdyS050VmxqcklRUkVTc01UUW5CeWNvS1VrdFZxaGJVMkd2L0ZUV0Z5TThaYkRMZE5QQkI1SXpxOGIxTVRpR0YyVGlhVHlXUitkcktveVdReW1XMEdmNFFmYkJMSk5oOFg4Y08wa243ekZJRzgwYlptbmFXcGE0cVVldlpwZEYxSENJSHo4L09oS3JOZFRmbTB3WnpiOUNsa2ZWcFhQTGJuS3lyOTUydyszeit1Vnl2S29oakVYQWlCcDArZjhzNDc3OXdRTk5zK29iNWlzUjdRdWE3WWhCUk0wQm5EcWpWYzFTMW5peFdYNVE2WHJlSGk5SXJHV1VMM0NTQndRaEk2QjFXUktqS2U4dTVkL0dLSjBJcmdZanNkM2lPa0dQeE9RY1laTlAwa21PQTlIb0crWElCTlBpVUJsQldNeG5nRXBtdFpMZ05uNTJmNHRrWUxRYjI4cEtscnJIVzRYandsMGRxM2hubnZlZno0OFkwME9xWFVjRTVFbjRqMlhLdlpSaVhueGdYZGZEbUxta3dtazNsWnNxakpaREtaYmNTbXIwRnNwVndKblBkcDRHVC8xSVlmSWhtOXhXWmFHT3VLeG92b2pmT2JiV09iMVkvdHFzMW1PMXIvZXI5Tjc3SDU2OFRONW5QYng3VmExY093emw3OExGY3JwdFBwYzBKcTg1aWNjeGhqTU1aaWZSUjNBYkVXTkVHd1dpNloxeTFYVGNmRnFtRTVLMWd0VnF5Y2plTEZXcnpTc1ZMUm56NFhrRXJnVDgrSHNUSE9XM29mU25BcGNqdDR4SFJNa09seGtMRlZUa3FvMnhoK0VQc0JvZFRJdlNuT09JdzFOTjV5R1N6ZFlrRWhCZmdPMjNVNGEyTkZLTTBmNnNWSUg4Tjg0eG9CVXY0MWtjd0NuaHZxbWZZbCtqaG5TR0VPejg4enltUXltY3hmVHhZMW1Vd21zMDBJNisvVFV6dFZYRGpIbDZXVWcyangrT2RUZlVWSUZRUXhWSGUyMjcyMjI4UnV0aXB4NDdsK1JzMm0wQmcrS2kyc055czh2ZERZL016Tno5cWNlYk10dE5xMlpUVGFIZjRjOXh0bnptenZmMVBRT0JkVHpUcGpNZFppbmNjUlcrTTZIMmhFd2ZYRmd1dW1aV2tzaTY2akhUdTZybHYzWlBrQWlqanJ4em5rbTI4aWpwL2hPNHRiTFpEaktjRTdsRlI0cWRhZW1QZ1hCQ1dSS2J3aHBnZWs2b3dQSU5hZUpIVjFpVDBaNDdzVzZ6bzZTMnlQRXdFbEpTcEV2NU4zSHVGamExdHY0VSszQjZMM1hHMmNCMlB0alhzb2JNeXZXUS9mM0phN0lvVVpnQnFTQlRLWlRDYnpzbVJSazhsa01sc0lJVmwvS3kvU3JKY1lBTkQ3SDdacUZzL0hMbThvbmUxaG10ditsKzJLelBvNDFvSmpVOUJzcHA5dFYyOWVKRHcrclVMMC9OOWJNSjlmY1hCNFoyZ2JDNkd2N2p5L2ovNXplN0ZnbmNjNlMyYzZXdU13Q0xxMnBmT0NsWFFzbGl0V25hRjJIdU04MWdlOHM0Tmk3T2U1Q0FGQlN0elRJNEt4TVJjc3RmZUpsT0RHemc2MDlicWVGZ0lzRzd3ekJFQUdvaUNWQWJxT1ZLWUIyK0hiR3RvRzN5eHh3ZEhKNlBtQmdKS2c4TEYxTG9EQUkrakZZYXJJOWRkL0NKTkkvM20vYmgwVC9aRFQvcDNwYVY3WWZNWjZkK0pUWDg5a01wbk1wNU5GVFNhVHlXd1J0a1RLT2dGTklMYlNxMFNmZGtZdlRNQTc4Qzdjc0VhOFNMaHNpNWhQcTlac2JyY3BuTFlGemVhMjIvdnU5N3NkSXJENVdDbkZZcm1nME1YR3RpVFBDamMrYy9Peit5cU50YkZLWTZ5bDZ3d2Rpclp0YVlPZ1ZvSzZzM1RHWWRQN1FqTDNENld1QUxJb1FFcEM4SVRGTlVpRnFFYnhHSHp5T0VrSnprV0owVC9uQVd2U3pKcDAzdUlCNC91RXNaQmlySDJjelJPOHd4TncxbU5GVEZIekNqd0JKY1VRc2h5dE1xbjZsWTV6TFd5R200YWJLWGdiR3o1M2Y5MTg3Y1lXUGdjNlp6S1p6TS9EcDhUZlpES1p6Qzh3L1lLZDJEVVVOdndQOGZXYmkzdm81VTE2OUlKa3NlMEt6ZWJ6Mjd4bytHYS9iUzhrUGkwVjdVV2hBcjJQcGhjcW01NmJ6ZGU2cnFOcEd0VEdhM1ZkNDUxanVWbzk5L2U1VWFueEFldGNFalVPNnh5V1FHY0RuYkYwem1Pc2lZTS9DVGdoRVVWQkVJSWdSZlN1ZUUvd0Rvb2lwcGVGbUlBY25JOC9VZ0VTb1RXaWJhUDNKampRT29wTElZRW9pQWdoRFE1TlZSUWg4WUQzWWNOZTQvRUV2T2pualZxYzgzam44VzRkL0RCY2cwSGt4cGEyK0x3bkFFb3JsRllJTnNUc3BuaE16WExEK2V2REpnSTNmdmYzV2lhVHlXUmVqbHlweVdReW1TMkVFRWdoOEJ2NUFOdFZsT0g3OUEwRGVGL1Y2VnZVeXJLa3FpcUVFR2l0QjQ5TDN6NjJHZDM4YVJXY1Qzdjhvb2puZnYrYmJXZmJvUUV2Q2hCUVNoR0F1bW53em5NMW4zTzlXSEI5ZmMzVmZJNVNpdVZ5U2R1MmFLM1JXZy96Y0VJSVdPOWlVcGlOWXNENUtGcThkUVFoc0tyQU5nMGVjSUNYRWpHYVJXSFExVEZZb1NvSnFrQ29Ba3dIVWlISEZjNlllTTdMQ29SRUZKcXdYRVZEUFI0cE5hRk4rL0FlT1IzSHVUWlNFTHlJcllUeks4VEJBYUdvb25YSFdrSlJvZC82QWp4OVJEQXRQamljVURFdVdrU3hWS29SWmFHUVFoSWJFbU5vUUY5cEdSTE9KTGpPb2tUZi9yZFZuUmtVOFl0YXl6YXFPVm5OWkRLWnpNOU5GaldaVENhelJmUnRrS2JYaC9XMzZjTUc4YlZBSCsrY1ZJem9QUk1CS2VUUWtyWFpHdFlqcFdReW1WRFg5WHEzTDZqa3ZDZzRZRHNjWU8xL1diZWliYjYzMzZZZnptbXRaYkZZTUovUHVicTZZcmxjL3Ivc3ZjdXZKRWwyNXZjZE0zZVBpUHZLek1xc1J6K0s3R2FUbUdhVDFWMmtOQUpHbU1WQVMyMGxRSXRaQ1FLa2pZU1poUVFCVzB4Wi9nQUFJQUJKUkVGVWtnYlFjaFlDQkdHMDE5K2huYVJaYUNHaHUwZ0tNeHlKemVvSHU2dXJLbC8zNXIwM0h1NW1Sd3Q3dWtmRXpjeXE3c3E0ZGI4Zm1YVWpQTnpOemQzTlR2dG41OWd4WEY5Zm8rMWFESDJQSC8vNHgzang0Z1dHWVVEWHRaak41dmlYLy9ML2dJakpRbTJ4V0dDeFdHQTJuNlB0T2pUTkRKSlNLdHNtaUljK1pEUHo2eDYrMzBCUFR3RTEwSDZBSDlad1R6K0RidGJRdGdXNmVaak12OW1FdVNtMkNabkxqaGRBMjBIYUdYQjJESmwzY0wvNGRRZzNzeDM4b29GOStCRG01QXo2OUNtd09JWThmQnZOZSsvQS9jM1BJS0lZbmp4QmUzb004NTAvZ0Q1K0RMZGVZLzN6anpGNzhCRG11MzhQdUhnRy8vZ1RHTi9BdzBHaE1EWjRkbGJySHRZSXJKUmd3L1RjSmFhUEZsR2NuSnpnNk9SMDUveXBrQjQ3NW9NVFpKOU5TQmlnMVlvMUNPS002b1lRUWw0YmlocENDSmtTdzRWVVV1aFhEQ25TK0xvWjU1bGtWS3ZCZVFGRTREVUltN1NvWmlnMjdOUTBEVmFyRlZRVnM5a002L1Y2NzRUK1hlRnBkVmEwOUgyYUdHQjYzREFNZVBMa0NaNCtmWXFuVDUvaTJiTm51TDYrRHRuSEtuN3YvZmZ4bTA4L0JRRE1aak9jbloxaDZQdVJLSUpJeVBTMVhtTzU2U0hHd2pZTmpzL3VvZWxtQUR6VXh3eGk2b0d6VThnQXdIbm9pMHRvdjRMYnJPRk5BNTB0d3ZveXhrS2RCMkNBV1FkWUEyMDd5R0lPZWZRSWNyU0F2UE1JMG5VQUhIQjZDbEVQOUVNSVlidi9FSGorSERpN0IzdDBCUFB1VzNDZlBZV3VsaER2TWZ6eTc5QStlQWk1ZHdvOWY0YmgyV1BvK1dOMDgyTzA5OThDdnZGdDZNVno2UElTS2g2d0JwdCtnODYyd2V1alFieUlSQW1pSGliSVZ3REFZbkVFSTZiTTU2bFRjeU8wblNLSVlqc0JncEJEakFXbnc0WVFRcjR3RkRXRUVMSUhRZlRheE84NTVFeFJ4dXp6RzJnVUpSb25seHVEOVhxTjFXbzF5a29tSWhpR1lTUm0ycmJGTUF4NzU5MU1ROVNtKzAxVFBOZVowbFFWRnhjWCtPdS8vbXVjbjUvblk1dW13ZjM3OTBlQ1MwUndmSEtDZCtQM3RtMUQ0Z1B2WVV3UU5CTFRXWXUxRUdzQnNVR1FHSXZCZWVoNkE2Y0k4MStPV2xoWXdEbTQ1MCtENTZidlEzM25DMEM2dUZpbVFKMkhMQmFReHNLTGhGQzAyUXc0UGdMKzNoL0FmUE05V1BVWWZ2cExvSnRENWhiU05zRDFGWEMxZ2l3VzBOTlQrR2ZQSUc4L3d1Yi8rZ25rOUFUd0F6QTR3QTF3ejU3QVhIVXdKeWVBTWZDckpkelZCZlQ2QWwwM2czbnJJZVRrR0daOWpjMkxDM1JOQ3pVU2haOFBJV2h4YmczZ3duT09hL0U4ZjM2T0IvZnZvMTdMSmowZmdabUlYcFFVejNsekNTdWtxaUdFa05lSG9vWVFRcmFRa0lGcjhORnJrMFRHZUlXUlJNbUNsUlkwRVJocjBiUk5sUldyZUdyU1FwWEh4OGU0dXJxQ01TR3NhNzFlajJ1eEkvVnpMV3hxcGdrQ2txZ1poZ0hMNVJMeitSeE5ZNkdLN0hVSnljZE1GajlCZkFIMzd0MExpMEVHOTFRc3E2U3lWZ2dnQnNaYWlKZzRqOGpEaUFYYUZtcGJ3RmpvYWdtOXZJVGZiQUFOSWtDNkdkUXAwRFlBTEtSM1VQV3czLzRtNU1FRDZPUEhnSE1RWTZGdEMzbjBGdEMxOEwvNUhQb0gzMEwvK0VudzBJZ0ptY0lHRnpLYjlSdmcrQVQ2NURPNHp6NkhPVGtEcmk2QnRnUDhDakJOV0tpejM4Q2ZuME1XYzNUM0gwQ3ZyNkRySlliTkN2TDViMkNQanREUE9yUnZ2d3U5dXNUNnhYTVlDWjZVcEdjRUFpTVdiejk2aUtQRkVUNy8vRk84dUhpQnBtbHlnb00wcjJyVVNMTFNLUUxaVkcxR3E3azNoQkJDWGcrS0drSUltVkMvaklwSUNHOGFYSjRiQVl3VEJSaVluQ1FnL0FZWUViejl6anRZYmRiWkMrS2N5OEprR0FaY1hWMWhzVmhndFZxaGFiYk5jUkl2eWRNem44K3pWNmNPRzl2bjRVbmYwL3lkSkY2eTF3aGppV1pEN21Lb2FxNnJhaTJZd25XMGpZVnQyakFKMzFxb2hMazAyczR3TkMzYzFUV0dUUTkxRGg1RG1DTmlHNFNWTVFFN2F6SDBRN2luallFY253R21oZjdtVThoYjl5RHJBVG9Na1BrTTh0N2JFQVhNbi80aDlOUEhrQ0d1V3pNTTBDWjZlZndBZi80VWN1OEJjUDQwaEt3NUIvU3JjRjc0NEdIeEh0cXZBV2p3MHFpSFBUMkRXZ09zbGxEeDZGZFgwUFUxbXFNVERBOGVRT1lkL0l0em9OL0FTSnhib3g3emJvWjMzdjBHMnRiaTVPUUUvODlmL1JWY1RNZHNSSEpFWXI2L2UzUktrTXBsQWRHVVhZMFFRc2pyUVZGRENDRVROTGhYZ2hESlFpQUtodmltbWhNRUFOR0ZVZmFKT1FNd0RFTU9CV3ZiRmszVFlMUFpqT2JFYkRhYmthQ3A1MlBVMjR3eGNNNWhzOWxnUHA5bm9UR2F1eEgzUzJWNzcvT2NucE9UazFGNVNlQnNYZnRrUGdqaUJQa1NRbGRTVnFzSW5Cb01xdGdvMEc4MjJGeGRZVE00OUY3UmU4WFF0T2dIQ1ZuUDJoYmF6ZUNmWDRSNzExakl5U25zNy84ZWhyLzlHUEwySXpSLy9IME1QLzVMNkd3QjgrMXZBTGFGcm50SVA4QS91d3daMEl3TnFaOVRYVlNneTJ1WVI5OElDUWNXQzZqM2tMNEhObXZvV3crQllZQnRXL2dubjBQN3NFQ25HM3JnOGdLeU9JSzJMZnl3aGxGRjF6WllycTVoK3lYYWsyUFk5NytGNW5xRnpnMVlQM3NHNDRFQmlzRjd0R2l4NmZ2Z21Xc3NFTVBSRU9mU2lFeWxZd2xEckc0NlZPSVNuL1RVRUVMSUY0S2loaEJDSmtnOXhxNGE1MUVBUmd4OFRPbWJYenRUS0pFVUw0a0M4S3A0L1BneGprNk9jeWhZMjdhWXorZTR2cjdlbVJRZ0Y3bEhiQmhqOHR5YlhRdHIxbUlsZlhmT2JZbWtsTVk1ZmE2M0F4Z0pHQUR3NmtPWW1RTHFQWndxQm9RMVh3YmZveDhjZXVld0dUdzJMdnpycmNGd2VvTFZ4UlhXRUd6YUJ2MjZSMys1REVJUmdCNmZ3RHNIOXpmL0g4enhLWEI4alBYLy9SSFVLK1RJQW1mSHdQa0YvT05uMkh6OGR5R2Q4dklhWWl5a2FZTW9hbXhZak5NWTZPb0tPcHRCejg5aGpvL0RmUk1EWFM0aFJ3dW9kNUNqRTJDMWdoOTZRQWVJRytDVzE1RFpET2JvQkRyMDZPSGhyWUY0aCtIOEJXUzlobHZNY1dVdDVPd2UvUGs1L0xySEwzNzFLeHpOWm5qMjlBbWF0b1Z6QXdRZXZtNGZFNEV5ZmV4NVNSdFV5UjEyUEg5Q0NDRTNRMUZEQ0NFVDRrd1NqTEtlU2Nqa0pTR2Y4MWJxWGlBS0N4KzhQQjZBRzl4b243N3YwVFJORGptYnBtRGVKVlRxWTd1dXcvMzc5N0ZjTHJleW5PMUtKVnpYcTA1VVVHK2JKaVFJWVhKRG5FT1RWbWRSS09LQ255WXNWRG40VVBmQkt3WS9ZUENLM25rTVRqSEFvTGN0VmsvTzRlZEhHR1lkM1BrNWhuNkFWOENMQVk2UFF3WTVyNEFIOFBBUjNOTm44SnNCY2p3SDNuc0lzMXhCZXdjRGhWOHVvZWNYME5aQ1pndEFWMEJ6R2hiY0ZJWHhBci9jd0RRdDREMzhjZzJaZFVFMExGZlE5UVo2dElBZGZKelBvekNEZ3lLSU5iZFp3NmlEUFRvQzFtdDRyeEN2TUViUVFMQis5anlJd2ROajJIZmZnMy82QkJmTEpTNHZyL0RnM2htZVBYMkN4YXdOYzdBa0xiNHExVjh0cTlUc1hKcEdZV0o4SS8wMGhCRHkrbERVRUVMSWhQRE9hY0tFOUNoaTRnejU4cDVhVGZhV0dINVdoMjROd3dBeDQyTlVGY3ZsRW0zYndsb0w1MXpldm1zdVRDNDdmcis4dk1Rd0RQbTRldDlwT0ZyYXZrdmMxRWtIRXROdDZoVXFIajVXUHRYT0R3cnZneWZLcXc4TGJYckY0RU0rc01GSUVEYnJIcjd0c0JrR0RGZlhZYjZKQUdvdE1KdUgreFV6cGNFSzNDOS9EalFkekt3RGpoYVErUXgrT2NBOWZnSzV2SVFPQStBOURKcVE3dG1IREdRd0JpSVd6Zy9BNmhKNmNocFNRYnNCYUdiaGZQTVoxRGxnczRackJPS2FzTGpxMFJ6Tk54NEM2d0grVjUrRWhVUFhhL1R6ZVJDdzZ6VWdpdXRsbUJkbG5BT2VYMENiYTVoWkI5dDFhQVc0WEsvUWRYTlkyK2EyRU1STi9aUmlPRnBNT0tGSnZFaWVVYk05WDRzUVFzZ3JZMTYrQ3lHRTNDMWkwTlVvY2lpL2VJNVc0a3hoYXBOVVZ6bERsb2xwbjhlaVpSaUdrZkNvdlMzN3hFMzlmZCsvNmU4M2ZkLzNPYTB0NDZGd01leXViQi92NHpTRm9BRk93Ny9CQTROdDRCb0wxdzhZMXBzd3YwY1Z2dTJnUnlmd2c4T3dYSWRRdVhSL0lGQmo0STJCUG5vTGZ0bkRYVndDL1FiZUszU3pDZk5VUktCREh4Ym9oQWxyQW5rZnZnOTlTQWZkTkdFT2p3RGVXdWhpQVQwNURndDJkaDJ3bUFPTE9aeXhjSStmUTFzRFBUME9IcHZld2ExV2NHTGdUMC9oNTR0UXA5azh6THZ4SG42emdiKzZRcXNldlhQbzNua0hycHZEaTBMOGp1Z3g5WEZSMWhMU0p6bTdYTlhtaElLR0VFSytLUFRVRUVMSWhKU2R1VTZTcktvUUU4TEwwbXRuRGxPcjBqYW4vNG9SZE4wTVRkT01QREpBbUxNeUZSVDFYMkRiYzFMWFk3clE1cTdNWjlQZnBxRm11OG9lbjBPaVhBdi85VkI0TGZPRnZBK2l4MEhnUmVEVXc0bkF0dzBVQ3JlTVlnYUFoMEFiQTIwNnVQVUtmbkE1RGJZWUJORWdCc1pZNE1GOTRONHA4UGx6bUxOVDZJc1h3REFBMWdKSHgxRHZZT1lMd0RtZ2JZSkh4cGpvRVl1eGNiTUZzRjZGMExhWVZoc21wS0ZXTVVCbjRGZGgzUmsvS0liZlBJV2RkL0NOQ1hOc2ZGZzN4MEdoUjRzZ21wWkxlTzlDcW12MWFHMkw1ZFUxakFLKzZlQ05RSm9PUHV1VzhiTUVpbURadnVzSzFHdlpVTmNRUXNoclExRkRDQ0U3U0ZGakhnaWhVdEE0dHdhN0ozSlhJV2JKZTdOY0xuRjhGcktPcGZDd1hkNllldnMwZEd4di9TYWhaYmthZTdhVnVtMlhNZDB2WEg5OEJZL0hlQVNoa3p3NFNheDRSQytOR1BoRzREWURYRC9BUjhHam92QnRDMitiNEdHcDVobDVLMERUQUthRk5BMXc3d1RtdTkrQ1g2M0RISmhmZndwZEw0T253eXV3MlVCbUxieHpZZUhQdG9YTTVvQno4SmVYb1VaREQ4em1rSzRMR2RCc0J6Z1hJc0s2RnJwYWhZakN4a0M5UUpzV2FCcm85UlZjMTBINm1BekJlNkJYREtzMTBIVFFZd3U3WGtLSEh0WUsxbjI0bHE2eDZEZHJTTjlER3hQblhGVU40aVhJZEwvVXhnZ2hoTHdXRkRXRUVESkJSQ0FxbFhoSitkRFNKRzRaWlR0TFVXaXFhVm85UW9wZjIySjV0Y1M5KzJlNHZMb0tJVkl4WEtyK0p3Z3YwcW9PMExEbVM2NUhPbnVjcStHc2cvYytaelVEUWxhMnNFdFo3MlIwTFpQeWdwZ3hlVEhOYVJJQlFFS29XWFdkd1VzandVTWpZVjdOb0VDdmdETmhzcjFmYlVLR05FZ1VJaDUyTmd0aFgrdDErQTRKSGhBQklCWlFDWUptUG9kOWRCOEdDdmZrT1hDMWhJb0RUby9nWDF4QjFVSDhBRkVMREQxZ0xXeGp3OW96b2hpR1BpUmMyS3doOHhuUWR0RHJ5N0FBcDRUbklYWU9BTkRWTlV6WGhVVTcxMHQwRDc4Tk9UdUIvL25Ic0xNV29ncnJCb2lMODJKVUlWMExPVG1GV2Erd1dWN0JLTkIySFJvanVIenhBc1o3RERaNVkyUTYvYW9PUElzYjY3VFBHQW1oTGFGRENDSGtwVkRVRUVMSUZsR2g1RVZwb3ZjamJrcnpRUExlYVNJK2tNT3FscXMxYkdQUWRCM09MMTVnUHB0aHN3NExacXBUT0hpb0F3WTRlUEh3SG5BdWlvRWNyb1M0NWsxOHlaVWdIS3kxY0lPUElrc0F1TEtmQkZtVkJVNDZVQ1l2eXpKNXlSNWZBWURnbFltcUpnaXRtS2dzZUdvMEpCRVFBMUdGNlIxYURSUGhHMVhNRkZEVHdMc2VidWhqMko1QVZmSWJ2b3FHekdVdWlKMW0vUUw2OFhQNHF5WDhPaXlTYWFURjBGOEZkNUFhbUZVUEZZV1JIdTNHWW5qNkhPN3lFanIwb1M1K0JlTlhBQUMvWGlMRnVJa0J6SEFkUXQ4MmE4aXdoQmdiUXR0KzlUSGFkOStGYXl5d3VvYXhCaDR1aUp0K2dDcGdYQS9qV3BqR0F0ME1WajNFTytnd3dCZ0xBV0RGSWlpNDFEQ0tsRkhCeFBPV2hHUnBja0hjQkVGSkNDSGs5YUNvSVlTUUNabzhJekh4R2FKbm9ab2xrVDAzRUEzZW1maitMeXFBTVpndFp2aWpQL3Y3d1NPU1UwT244a3ZhM2pCSkhzWGJzNnRDbFZkSU5XWXdReDJ1bGliMG82Ui95WE44eHA2QjdZdXRad2dodkpUWGI5cWg5aWduU0tGcDA3Q3BLRkx5OTdKNFo4aFVCaFRYVUgzQndXc0VHMUl6U3lmUVpnNzFzNXc5VHM4V01Vc1l3cjRTTGxTTWd6dzhobit3cU81VjJrK2d1QmZLVDdPZmttZWtxa042TEtvZThwMXYxTGU4V3FzbmlsYXgyU01HOVZtSWhJaERoYlVTVW1Gbk1Wek9VZjhkSlFPSVpTUkJRemxEQ0NGZkRJb2FRZ2laSU5tTFVXMkxmMnNCTW80ZGlodkVRR0RRdERPYzN1K0NsbERKM3AzOFNoc0ZTY29BbHQ2T1ZmTlo0dnlZU1FJQWpOTXVwNjBTUTU2QzBFRzFQNkxtcWIxSjlieWJFbEtueWN0UTFVWGlpM25LK3BiQ3NiS29HZW1mNmN0NnJLZVc2eWtIcFVDdFdPZkttMVRPbFR4V3BlNVptRlJpVFl6SmF3Z1prZm9VNDFDOGRMeWs4OVkvVnlJMlYzTVNDQmJUTDA4T3lXRjZwYTR5TGorS3VSeVlOaEc0NmJPSjE3TkgyaEpDQ0xrQnBuUW1oSkFKK2FXMXltaVc1cDVJZmtGTm5wTXlZMEpTcUZZNlNzT3J2NDlpb2J3Z2h4ZGI1MTAxOHA5ZS9Nc0xlMXJMSkhzOFJHUDJyZVRoaVBXVkpKVTA2cEdTZ2hsSkZHbDlYU25GY1BHK0pFOUcrRG0rbUdmZDRQUDV0TDYrZEk5U1BaSHFWdDIrbmUvbk1Yd3ZKMGN3OVU4bDhpL2VOTWxpb3I2RFdnbThjdTlTbWVtOHljOGs5WEZKUE9aSXVHcWZySW1LWnlYY0N3bUNwNXBIbFQwdzhmcE5yZkRpY3d6TnBiNzV4Yk5UeWtxMWlGS1I0V2VFRVBMYVVOUVFRc2lVSkZwMlpRTkxMK1NSOFl0MmlDT1M2dTFZVStoWmxoMWFlVlRHbm9pa0FlcnNWMXI5RGlSUkVlYTBaSy9SbENxTXFTd1F1dU1pVVh0UHFpdWF2b0JEZHV4WDcxOHlkb1VFQkVVTzFQdWwrbyszSlI5VE90ZkUwNVJFaW95UDJuRXArV01ST3J0VTFWUWN4UktyZVV6VFp4QWYzeWpwUXBGQ3FFUkpmVUFJazB2ZXIzRWk4Q1JVMDcrME9kVmgzNzBtaEJDeUQ0YWZFVUxJaEN3V3FuZExJeWF2VVpPbWhnQlZhQlZDMnVQdEYva1NiaVFTMGlMWFAwM09XaDFxa0ZOSngvMVRHRnQ1K2EybTBGUm5sRGpaUElkaWxVQ3ZlRzNKTTFUWE5wUmdqRlNPZ2pycm02UWJVUjFiK1d5cTRtcVB4NmlVcEUzRzcvZTVUcEpDc1lyeks4eFJ5dGZrSURDeENqcDZFREk2ZWZKYXBXMGxQQzlkZmwyTmtxWmJxa3hrTjFHNWthQ2pSem1TY3pMZWR5eDZLbkZUc1Zlb0VrSUl1UkdLR2tJSW1hQkdNRmpCSUFJVkU4TzRGQm95Q0NQTmpFbHpRZEs4Q0s5aEZYdUROR2ZGd0dlZml1VFFLQzlGaXZoS3pIanZjNmlaVjRXS0dYc3BWUEwrNmFXK2xoZUNFRG9tSnFWa0JpQTZldU5PZ2lYVnljZnRjV1A1N0RYV0l6a2VRcGF6a3QwcnpNRUpBcU1PN2txL2h2dGlxblZ6VktPMHlQV3U5NjQvVldGWlNUUnE5QUxGZXFaVG1xdytOZnBnaXNpTUNnOGxXWURBVk00VjBSUWlKa1cyaVlaYkZzUE5VaFVFaUNJeG5pdUZ4TlhWRFdkQWxlQXQ3bXUycmpLM2dDamNSQUFMd0puZDZ4Z1JRZ2k1R1lvYVFnaVpzSDU0aHMrYmI2TlhoMTQ5SkltSktEYUE4UHJ1dEE0TUM2L1ZIcHJYbVVuelBsSWtteUJrSnZaU2FRZFVvaU81Z2VLYnNoK3BqRjFNUTducW11eWF6cEplK01kbEdpRFBGVXI3MWY0bklEa3lhdlVUeFl6NGtXNGFYVWVVQ2hybjhDUWhVaS92RTlKbGwvVmdjcElDcE1WRjYrc3AzeUcxQUpJc2RMS2pKdXNocmVZc0NVd1NSc21iRTJ0U3k2dXhiNlhJcEpRSElRa2pDNEdGd3NUckRXR0JVV2lsK3FqQ3htMHFVWFNLd0tJSUgwVVFOQmJBOFh3QjdkcXRKMGNJSWVSbUtHb0lJV1RDSHgyZDRiM1pBdDdIV0NoRmVORk93LytUTldvRUtReHRoNVNJSS85QTVjZW9YcnFURnlDRmVDbDBra1JzdHp6SlNxbXFJbUlLWkptSXJWS1g1TFVvOVNtZUJxa3JzeU15clp5dnpBRWF6NGNaWlR2TDl5cWR0aVJMeU5uQ0p1bWtkMHE0SEVFbVdRRG1La3E2VnFuRW9COFhGRDA4R3A5ZkZoTHgvSkxyRWp3eFd0MkdrUWVzOGppbCsxQ2l5S3IyTVBZMUlhZVkxdkFmclVwT2dpcGhCT2lhQmd2RC8ya21oSkRYaFphVEVFSW10R0p3WWxya0tmbnBwVDY5Z0tyUDcrUGhKYmg0RGthaFErbUZkMmNJV0RoR1l6aGJ5aXhXM3BhQjhTditSQUJVNmJ0RXF0azgxZHQ0U25ZUXFsRzlxZGR2L0FDU2lxb3ZVK28zZWlBS1BJUzFZMUN0dFZLbkVadFdPNnVJa0haWjQvNzU4azA1YUpRSWJGUkRSYVhXUmljUUlIcHpVamhnK0I2bkkxWDFqVjZsNUxXSlIwdk0zMXh1U1h3T1VzcXVVVlJQUVl1QWtVcUZlcUIrQlBuVHFLanNMU29iVXgwYXNUY2taU0NFRUxJUFpqOGpoSkJkbEtIMjRnU0FWaS94V1NGZ2xHNDRiYzZ6MGFYRVhSVlZFZjZxWUZvS3FqMTNWS1pVWWJSOStoSzhvNXdzYnRKaGZsd3VnSkltV3FlbnJPN0I1RXhWU0pxcEw2ODZlUlo3VlhLQy9hL3RPMzFNMDZzWmJhdlRXVzhKd2VpRkVnbWhaMkVWSWNtcHMzZmQ1MTJDWnV1c01oWXoweHBXU2E0blQ2Tk9XYUNUZitQL0VrSUllWFhvcVNHRWtKdElvVmxiK0x5OW1zOCtjcktNNTN1SEVmdmdNWWplbGhTYlZRbWlzcWhrZXYwZGg2elZDMEtHdE5DeEhxTnpqV0tqeXRacVFuLzlXNWpUVWtMS0VIMVVNaXAzK3g2a2RXbVNUTkhxY2tiZUtBZ0FBNFdIWkcrSmprdXF2REE1L1VIZUxZYXVwUW45dGVDcXNzK1ZoQXlvNWdqdEVGSDVIdW9yZTBYRzg0QW1KYWJ6Q0VyZEozY3E3VGhhazZkVXB4UURZSlJQbWhCQ3lDdEJVVU1JSVZQU1dqT2psK2YwVXIwOWlxNWF2OGltYkdoeHhza28wbXVTL2xja1RoeVBLUVg4MkVOUVh0ZFJ4WU1WTDhwWVROWEhqWTZzcnF0OFVCMkhST1ZFQUpVUVVFRklmd2JrbC9GMGJXVzNJaEIwcE9TUzROTnhIVFVXTERHa2JPVGJDRm5ieWx0K3VkZGlwSXJNaTNPUEpyb2k1QlNyNXU1c0NSWWRQUUd6UjlDTTVnWUJFK0dqSlVSdjRyRXIxejF0STJtYmlkYytGWldJMmRUR3o1RVFRc2lydy9BelFnaDVSWXFnMGNuM1NCVnV0ZTBCMkRXQ24wb3A4MVZ5SUZJT2Iwb3YxbHFsSVI1Vlk0c2tNcERtNkl6QzFLcFV4Q2xzcS9wbFg5eloxV3FEd1huMEN2eDYwMlBkTzBBVm4vc0I1OTZWT3pJNlpSMXU1ZE5GeFFwT1E5SEN1ZXNRc3B0QzFNYlNyM2hvOHZXTmprLzFNSzhVMkpVWC9LeSsxK1ZzZThiMk1SVTh1OHVmL1BvcUJSTkNDSmxBVVVNSUlYdVl6bmdvWVU5RkhJU3ZzdnNOUEwrOGo4c2NmY2taekdweE1UNURwVCtDOTJRODZ6d1VwU21CZEZySnB2WWkxTzZpSXFLSzl0QWREb1p3bkNxZ01QanhYLzFyWEp4ZjRPZkRHdi9qMy8wVS8rcHZQOFp6QVAvaXhhZjQxNXNyT1BYd3ZseWhWNFgzQ25VZTZoWGVBODU3cVBveXYwWTlvQjVGSElZd3Rmb1N3K2VKU3luOXB1V3ZKS0dUNSs2VWU1cDhUTWtiTk5KNUwySHNPZk9UWDVOWW0yNnJQMWZDTk82L0x6aXRIRXRoUXdnaHJ3dkR6d2doWkVyOWpwMml2V1F5dnlYUG9haWpwR28zeWszbGo4UFY4b3IzZWFHVnNEMjkwSSs4QmhoN0RvSmpZeHp5VlNwV3pUUFpjWkZsWWN5NHM5VHBxV1A1RXRhWjZUY3JyUHNlZi9Oa2hXRXVrRWNQOE0rZi93cmZNOERpazJmNHllVW44S3A0LzkxSHVMaGFvdTgzV0M1WCtPTS8raDUrOGV0UDBmYzlubDljNE4xM0htSTI2L0QrTjk3Rko1ODl4WHNQejlBMWJjNm5JTkhiSTNVWUhDcHBKako2NVRjb2k1K205Tm5wbnRWSkRNYStuejBpZEVJNlB2OTloWU9ta1hOMURmS1RrSEZKR2crb0l3d0pJWVM4SGhRMWhCQXlSYVpmdFhoSlJ1aFl4MmpSTzZQQ2RvUWFUV2ZuYUwxdmZqSGVkZHpMM25uVHdlay91K2QzRkRFbVZhSGpsL2lTeWpyODk1UFBQc2V2Tnk4dy85NDM4SC9LQmovc0d2ejc3WDM4WnZnVmprN211RGcveDJMVzR0ZWZmSUx2LytGM1lJMkJFMERkR24vNCs5L0VUMys2d3ZMeUV1dHJ3VjgrZlE1ckxkNTk2M1RydnBvOU9peXRFeFNxVytxVnI2enlxa3dGU1Nta2lJaWQ2ZHkrTUx1ZVNoRXlPYXh1bE5oZ1Z5azNoYVlSUWdqWkIwVU5JWVRzUUNzOVVGNmZxNWlvRytlejdQaTVXckN4Zm9tWEVsTzJQVlZqTXVvZjhMR283U0FteGRRak1mWXVsTVV5ZGZ1YUtqR2sxZEhwNUcxajhlNmorL2lISisvaXVTN3hIeHkvaGZ1bWhYVWhsOERUcXcxVVpsajJIcjN6K0RkLzl3VFdXUHpCTngvaThjVTFWcjk4RExGSE9Hb1ZSL01HWGRmZ041OCtRWnAvbEJZeExXRnptaE1oWkFHNFI0ZUlqTDBneVV1VHhFRlllTE1TT2FQbnVzZHBrNXcvbzhpM2FiYTA2WkVwdTkydTRzYmVudDJDSnA2UTY5UVFRc2hyUTh0SkNDRVQvdktqdjlDTlY2ajZzdWdrS25FemVTUFY2VnR5dlc4K1JJdUcwUEh2MittQ01YcmpEbk5RdHV1NWxhaGcrcGErZGI3eGp1SDl2djV4cXFyaVBCSUZyaTh2ME0yUElFMkRjMTNqdnN4eXVOUjZ0Y1JtdllLS1lEYWJ3N3NCUTk4REFod2RuV0M1dkk1WjNvQzJtOEVZZzY2ZFlUT3MwVFFOakxFNUcxc1FNZlZhTGxWZHFvVXprMHdZLzQ5WTdhbUpZaVpmWi9vOWlVdWZ4Y08yTkFsYnpWYnE2VjNVSzMwbTBWTUpwejNuR0ZjNzdhT3cxdUxrK0JRLytKUHY4MytmQ1NIa05hQ25oaEJDSm9neGdCdUtaeVZ0cno2UFo3bnMyQ0g5T3BsbVU5YWVHZmxEcWdPQXRFWk1EcE9hVm1BcWZLcGo4dlpjYUgyK3NTZ0k3K0lHTjcyNFM1enpjM1I2TDVmeGxwbVB6ak9mSDJHK09CclB6NGs3Q0FTbloyZGpEMFowVHJWdGw0UEo2c1FBK1Q4NnViZDdmQ3RwM3RBK0ZSRFd0b2tDY2xkWTI3VEVmQnUxL25vRFVwNlpGaEdUbng5UVRiWUJKbE9uVUNkSzBISFRJSVFROG9vdyt4a2hoRXp3YnFqZS8zZThMTXZMWDNUcjMwdG8xSzczMVplL01sZlRYWFlmVTJ1VkhkRlJvMDA3RHMyYnROcFFlemZpdWowaWRhcHF5V3VyaFBzaEpYSnNXdjhZTmlaVlJTWDlkN0xPeTFpdnBaeG1wbFJJNjNUTk1xbWo1SHFWelNYaFFyN2VrVXVzbkU4eDlnL3ArTWZKL3BMMy96SWFKSVhWN1ZETGhCQkNYZ042YWdnaFpJSldDMmRLakYvYW1zQWRoWTJvNUNUS296SnVHdVdQTC9pVGRTckx6NlBSZmlucjFWUVJiT0YzMmZiZWhBS3E0K1A1UnU2QlBUV3JGTVhJNTVMcWs1MG5SY3prZC9HZDgwMG1pMlRXd2lZV2tCYWVUQ2NOODJQQ1B2WGltUkoraEdvU0hpYU95cVZqUjc2cWZIOFVpTjZUS3J4Tkp0NlNkSzU0blhuL2RHWXA1WlVEdEg0UVcvY3ozL2Q0LytvSXYxMXRvcFoyVEJSQUNDR3ZEMFVOSVlSTXNHTGdrckRKNGlTKzhPNlluVkx2VjZqRHNPb1NkZ1ZSSmRFVXYwMFByWXJjSDJSVkg1VHFXbTJ2RGl2aXBLclBwRkxocUNwRWJpUll5czc1ZlQ2WHFSTnZqY0hXV2k1bDhreElLNTN1b2t6dldCMDRWNFJKVmdhamV5UUFmQkZDTzBXV1JvRVlkMG1pTlYxU0pRYnpNZlY5U3BuTEpLNGd0QlczVmwxZkxoU2xycnYyMWVuK0NtUDJQV05DQ0NIN1lQZ1pJWVJNbU0zbThONWpLZ2JHeU9SaldZeXpIc0IvMWRmVEVCYTFOUUZuRXBnMUtiSDJnRlF2NnpMNmFUdFBXaElRMDNmK1VlbVZXdGxLaTR6eGpLQTYwVUY2NGE4RHVjcDhtbnF1emJiMDJwWDYya0RMLzFEdHpBcVcvRE03THFqK0s3dnZ4SGpmdXN4MEMvWTh4V3J6OU1tTXZDNFk2OFZSRGFzRUFZZ2kyb2lCdFhaUFBRa2hoT3lEbmhwQ0NKbnc0TkZiV0gvU1k5Tzc0b1ZBK3VoUk1vYWwwQ1FkdmFBcmtFT2p5dnQ4L0sxYUh5VjVKcEtuUk9Pb2ZaQUVQcjhORzVpSkoyajdKVHpOTmFrRDMwSjlOZStTeEV4ZGo2MzAwQkxEM2Fxd3NKSFVpTW0rRENSNFJaS1lxdUs1UkR5Z0FoL1BIb29wNTVhcG9xbzhOK2tLVXFybk9rYXZubHNrNlpSMXF1emFqeVh4K2pSTjRrL1BKdDU3TFU4MEYrdERlVjdLUFN1WEpXUEhqU0RXclNSYWlFMEJ2dllBeGRUU1p2ck1VaHJxbkw1YUlHSXduODJ4V014QkNDSGs5YUNvSVlTUUNmZXY2Y2JTQUFBZ0FFbEVRVlR1MzRlQjRPTGlFczU3akgwS0tRU3BPcUFlaXQ4Uk5qYVNJOVg4a1ZSUUNXc0toWXlLS2FvZy96WVo3aTlmZDRVNFZhNlgzWkZTOWRsa2VzaFdVYmtXTXE2anlIU3ZkRTZkZkp2dU5ibGhTVWhvTGM4d1NnSzNGVDgzOGdxTlAvaFJHRnBWbDZvODFYcURBSldnUkNYc1JLdlBvOVBzZnVqcCtyWXkwNld3dW9sbnFtMWJuSjJkNHZUZTZYWjVoQkJDYnVSVkl5TUlJZVRPNEoxWFZRL25QRlNUcUJtOXVYOHg5czJyZUNtdmN0QllVZTBLR2Z2Q3lPaFBPc0ZFV01qbzloVEJNNjdUUy9UZmVBNUxMZjYrTUNNSk1xM1M3aFB2MlZxWEl2V1BXYWVXZVZoU1NjQ2J6MXZFanpFR2piVVFZMkE0c1lZUVFnZ2hoSkEzeGl6K0k0UVFRZ2doaEpEYng0OSs5S04vL3FNZi9laC9ldFAxSUlRUWNyZGc5ak5DQ0NHL1RmNHpZOHgvOHFZclFRZ2g1RzVCVVVNSUllUzN3Z2NmZlBBUGpESDNBQngvOE1FSC8rQk4xNGNRUXNqZGdhS0dFRUxJYndWanpIK0xPSWZlR1BQZnZPSHFFRUlJdVVOUTFCQkNDUGx0TUJPUlAwOWZST1RmQW5EMEJ1dERDQ0hrRGtGUlF3Z2g1RXZ6M252dmZRL0FvN0NJcEVCRUh2M2dCei80ODVjZVNBZ2hoUHdXb0tnaGhCRHlwWG40OE9FUFJhUk4zMFdrbmMxbS84NmJyQk1oaEpDN0EwVU5JWVNRTDAzVE5QOVVSS0NxMExqS3BIUHVQMzdEMVNLRUVISkhvS2doaEJEeVpSRVIrYmVuRzYyMWY0eVlPSUFRUWdqNVhVSlJRd2doNUV2eEozL3lKLy9FR0dPVGh3WUFWQlVpWWovNDRJUC8rZzFXalJCQ3lCMkJvb1lRUXNpWG91dTZmN3J2dDZacC9zbFhXUmRDQ0NGM0U0b2FRZ2doWDVodmYvdmJmd2pnOTJvdlRTSnVleS91UXdnaGhQek9vS2doaEJEeWhYbjA2TkYvaFdyZVRFcnBYSCtQK3hCQ0NDRy9NeWhxQ0NHRWZCbiswVTAvcWlxODkvL3VWMVVaUWdnaGR4T0tHa0lJSVYrSTczNzN1Nzh2SXU4bno4elVRNVArV211LzkvM3ZmLytETjFKSlFnZ2hkd0tLR2tJSUlWK0l0bTMvRU1EaUZYWmRkRjMzNTcvcitoQkNDTG03VU5RUVFnajVRc3puOC84U3lBa0JkcEorTThiOHAxOU5yUWdoaE54RktHb0lJWVI4SWF5MS85NnUwTE5FL1p1SS9QMnZ0SEtFRUVMdUZCUTFoQkJDWHBzZi92Q0gveUdBRHRndGFCTFZiKzBQZnZDRGYveTdyeGtoaEpDN1NQT21LMEFJSWVUMm9hb2ZxT3JUU2VqWnNURm1wcXBRMVRXQXEvcEhFV0d5QUVJSUliOFQ5Zyt2RVVJSUlhL0JqMzcwbzM5aGpQblBBY0I3L3ovL3hWLzh4WC94cHV0RUNDSGtic0R3TTBJSUlZUVFRc2l0aHFLR0VFSUlJWVFRY3F1aHFDR0VFRUlJSVlUY2FpaHFDQ0dFRUVJSUliY2FpaHBDQ0NHRUVFTElyWWFpaGhCQ0NDR0VFSEtyb2FnaGhCQkNDQ0dFM0dvb2FnZ2hoQkJDQ0NHM0dvb2FRZ2doaEJCQ3lLMkdvb1lRUWdnaGhCQnlxNkdvSVlRUVFnZ2hoTnhxS0dvSUlZUVFRZ2dodHhxS0drSUlJWVFRUXNpdGhxS0dFRUlJSVlRUWNxdWhxQ0dFRUVJSUlZVGNhaWhxQ0NHRUVFSUlJYmNhaWhwQ0NDR0VFRUxJcllhaWhoQkNDQ0dFRUhLcm9hZ2hoQkJDQ0NHRTNHb29hZ2doaEJCQ0NDRzNHb29hUWdnaGhCQkN5SzJHb29ZUVFnZ2hoQkJ5cTZHb0lZUVFRZ2doaE54cUtHb0lJWVFRUWdnaHQ1cm1UVmVBL1BiNTB6LzkwL2VicHZuZW02NEhJZVJ1b2FyZnFyNSs2OE1QUC94SGI2d3loQkN5QnhINStDYy8rY25QMzNROXlHOFhlZE1WSUw5ZFB2end3KytJeVA4aUl0OS8wM1VoaE53dHZQZW5JbkljdjE2THlNVWJyUkFoaE94QVZYK2hxdi9SUng5OTlMTTNYUmZ5MjRPZW1xOGYzeEdSNzZ2cXV3Q3VBQXh2dWtLRWtMdUJxa0pFNnUvek4xZ2RRZ2laMGdBNEFqQUg4QjBBRkRWZkl5aHF2cjVjcWVvL0EvRFJtNjRJSWVSdW9Lb2ZBdmp2VmJVQjhOK0I5b2NRY2xoOEtDTC9ESnhUL3JXRW91YnJ5d0RnbzQ4Kyt1aC9lOU1WSVlUY0RmN3N6LzVNUldTSk1BcjZrNS84NUNmLys1dXVFeUdFSkQ3ODhFT0l5SVplNUs4blZLcUVFRUlJSVlTUVd3MUZEU0dFRUVJSUllUldRMUZEQ0NHRUVFSUl1ZFZRMUJCQ0NDR0VFRUp1TlJRMWhCQkNDQ0dFa0ZzTlJRMGhoQkJDQ0NIa1ZrTlJRd2doaEJCQ0NMblZVTlFRUWdnaGhCQkNialVVTllRUVFnZ2hoSkJiRFVVTklZUVFRZ2doNUZaRFVVTUlJWVFRUWdpNTFWRFVFRUlJSVlRUVFtNDFGRFdFRUVJSUlZU1FXdzFGRFNHRUVFSUlJZVJXUTFGRENDR0VFRUlJdWRWUTFCQkNDQ0dFRUVKdU5SUTFoQkJDQ0NHRWtGc05SUTBoaEJCQ0NDSGtWa05SUXdnaGhCQkNDTG5WVU5RUVFnZ2hoQkJDYmpVVU5ZUVFRZ2doaEpCYkRVVU5JWVFRUWdnaDVGWkRVVU1JSVlRUVFnaTUxVkRVRUVJSUlZUVFRbTQxRkRXRUVFSUlJWVNRV3cxRkRTR0VFRUlJSWVSV1ExRkRDQ0dFRUVJSXVkVlExQkJDQ0NHRUVFSnVOUlExaEJCQ0NDR0VrRnNOUlEwaGhCQkNDQ0hrVmtOUlF3Z2hoQkJDQ0xuVlVOUVFRZ2doaEJCQ2JqVVVOWVFRUWdnaGhKQmJEVVVOSVlRUVFnZ2g1RlpEVVVNSUlZUVFRZ2k1MVZEVUVFSUlJWVFRUW00MUZEV0VFRUlJSVlTUVd3MUZEU0dFRUVJSUllUldRMUZEQ0NHRUVFSUl1ZFZRMUJCQ0NDR0VFRUp1TlJRMWhCQkNDQ0dFa0ZzTlJRMGhoQkJDQ0NIa1ZrTlJRd2doaEJCQ0NMblZORys2QXVTM3pzOVU5WDlBZUxZL2U5T1ZJWVRjS1doL0NDR0hERzBVSVlRUVFnZ2hoSkREUk41MEJmWXhESVAybXdIOU1BRFF2RDE5bWxaY1ZjZmZJVkJvM0U4ZzhBaTd5T1FZRGRzVWdDZ1VnQ29nay9JOEFJSEd2Nk1xVlJYVGFyTUFxUXpkc1d1MXQyZzZnOGwxMHZxYVZBRUo1YVZmMVN0VUZTSW1YS2RXWjYvcW9tbURDalR0RTYrdjFGYWcxWGROdDBRVmtxOGFnQXFnZnV1U2N2V3FYNlQ2THliN1FpVFdxYjRmZFltUy9qOGVZUEwxQ01LeElvQlhRQ1NkUXlmbmxIaWVXTGJFK3l6STIxVWxmbFRBSzlRTjhLN0h2ZnYzOGZEdFIraG0zY0gyRC9LN2hmYUg5b2YyaHh3eXRGRzBVYlJSMnh4cytObjU4d3M4UDcrRTh5NDAzT3JlWjNUN28rUUhHN2ZIMWllNS84UTk4NGJ3dTVZQ1NrTlN6Yzk4MG45Um1sbnBkSnBhYnRXNXhrVnEvUDkwQW9uMTFORmxoY0xTaWJmUGxWdHp0aTZsQTZSclZ4bFh1bnlOWmt3MEZ5SDUrcWZsancxT01ZQmxuM3dHVlhqdllVUWdScENmZ01yMDZrbzVLcFBPcXFQL2hyc2oyWEJKN21qcEdZNUxUZWVyRzRaWHJUcjFmaVNXM3pRdExpNlhzTzM1UzQ4aFgxOW9mMmgvYUgvSUlVTWJSUnRGRzdYTndZcWF6ejc3SElOM3NlMkhCeXp4T2ZpcTRhZ0NxajQzMXRMV3lrTXVDanVxYWsyZE9qeE1IOVYyM2NtQ2phaVZmTlh4OGtqQldQZW1laXFTMEMyTkRmbllNSTR4VXRDeEUyZEZuUCtra24zOEducElzbCtwdWFjQkQ0azExdHpZcXo1dHFpOUY0aU1jTmI1U1ZZR0pSaWZkZjBnNlVhemVqajVRaitxazYwL3l2KzcvOWNoQk1XU3BncWxHRlZJNmZYcWVwZlBtWGZMMk5Eb3pQZ2QyZE54aTJ0TSszZzJBZWx4ZUhtelhJRjhCdEQ5MXliUS90RC9rMEtDTnFrdW1qYUtOQ2h4bXJRQmNYMTFpdHBqRHU5UUFBNlVEUk5kaXZ1R2xvV3RWanZjK2Z5NE5LdThLZUY4YURUQnlxYnJ5UFBNZVl4ZXU3dG1lZmtvZE9IV0UwdUJTM2VwR0ZJelBkdmtKZ2VaOTZrYW9Ya2Y3aDM2dG81R1Q2QkV0ZHl2L1ZydFl5emFmREo3bVN3blhrNDJMR2RXMVhNZDRwRUFFd1EwOFBjTm9aR0U4Y3BCcWxPOVZiZlMyaDRPcWthWnliOU96SHQ5ZkhlMlR6amJ0eU00TjhNNXRuWWZjSFdoL1N2a0oyaC9hSDNJNDBFYVY4aE8wVWJSUkI1dlN1WnQxcFlPbGZxWkEzWVAydWN4VU5mK3I5M21waTAxVHB4bTFrVndtZFB2aDdpMHFOWnc5MjdkL2VjVTZ2aUs3Uzk5alhGNjczTzA2NmxhbjJuOGRYK2I4d1BZOTJuSzUzc0RlRHEvQXRxdVgzRlZvZjc0Y3REK3ZmbTdhSC9KRm9JMzZjdEJHdmZxNWI1T05PbGhSVS92aVJHVDgvR05uQktxK3ZGTVIzL1FRTmF0NW1leVNYSnlLMHZGTmNxTXF0bnJ6elEwbE5WNFp1UlRyWTEvYTBLTGgyclhiM21OMzFERVp3UDFHWkZwdmorQzIzdDNJOTlWOVg0ZmF0MTlkenZUenJqcU9QOTk4Ly9jZHQyZHY1UHM4YlJUa2JrSDdVNThBdEQrMFArVEFvSTJxVHdEYUtOb280SUREendBa0h5R0ExR1ppOXhTVXVNODRNckN2ays1djBDa0VzcHFrSlZWWEVobkZuU1lIck5lcE8zUjNZeDdITTA3MlNhZmJjZ1h1b1Q3ZlN4V3lRalc1SzhkMUxPY1lUeXdMOVFoeHJLTlJHd2hVSkx0WFIwWXhWVXVsMktUSnRVK3ZheHJyT2YyOXJ0UDJMVWh4dlFZbXpEZ016MGhTYlRBcUp4VXhIcUhZUDNxUjQxSFQ5c1BzcitTcmhQWW4xNlVjU3Z0RCswTU9CdHFvWEpkeUtHM1VYYlpSaHl0cXRMcG4rYUhxNkEveVpLdFhVWmhieFk5Uy9JMGF6aGVvN3M1ejdCZ0pFTWxUMTlJVXNSdlBOKzc4TDYvWmRyTXNsTTY1MzZEbE9rNExDajEyYkR5aU1jb2RFZnRISE9vNjdPdVk5WFh1S3NmSStHNjlySnhkMXpjMUxydlJ2ZmVRM0JGb2YwYkg3Q3B2NS82Zy9hSDlJVjhKdEZHalkzYVZ0M04vMEVaOW5XM1U0WW9hQUNnWno4T0F4UFQreGs3OWtqWXlQa1NubmY3R25iYzIzZFI1ZG8ySTdEcDI5UHZPQzl0ZExqQWFXd2dqS05tV3BjYTcrN3o3WEtEN3JpTVZPUlhrSmVmRy9rNWY5aDBmdTNlL1luWEw5ZXg3cGhvR1BrYTJaRkx1dmxHTVY3WEVBc0RZUSsyeTVLdUQ5cWN1RjZEOW9mMGhod1Z0VkYwdVFCdDExMjNVd1lvYVZRV01BRDZPRk94d1FWYjVMWFkydnFLb3Q0OHQ4WUNsRTQxKzE5MU96THBUanQyR3BheDhycTIyN2JIVkVoVXhGcldjeis5cTJGcDNBSVdSV0pmS29LVlRUVWR2Z2xIVGF0T3VzWXJ5ZlhyUDhpaURFVUI5UE5tT0VhQzBYeXcrWkNEYzMvREg5M3YvNzJNRGx5dFpHYWx0bCszTzgxV2pXQy9kOTRaNms2OC90RC9URTlQK2pLcEorMFBlTUxSUjB4UFRSbzJxZVVkdDFNRW1DaEFKaWxmSFRYQ3l6LzRSZ2NUT3pocU9IalhzcWJ0eFg0bXBjV3diaC94cFhOK3BRbGFFWlY3VFBvTFIvdHZuMVZEVFVaMG1Sa2o5MWpGSW94VDVIS24rNWZkWGRVZVBEUjN5OWFmdFpqb3FJTmdlZ25oSitUbGlVeEFYcGtyMUhkOXZxWTZwajcrcEErNHo1dnZxY3JCK1ZmS1ZRZnRUdHREKzBQNlF3NE0ycW15aGphS05TaHlzcHlZSTVmMmRkUmY3Umh4MlA1emt4aHZIQnI1S0k2NGJ5RmdwVHp2bmppd2FZZWRKZWJpeGtkUWpCL242MGlIeFA3cWpuTkxJMDFKTm82bGVXL1hmMy9EVHdsdjVoS1BLQmEvbE9QT0lhcTMwMHcrdk9DTHhCUmlQQ0UzdjcrUzU3SEVwRTVLaC9Sbi9UdnR6STdRLzVDdUhObXI4TzIzVWpkd1ZHM1c0b21aeVUxOTZnMTluMzdoN2NFMEMrcExSak5xOU9OMGVxbG8za09MeVU0MGRLLzlzUnU2OStoQnNkZTdVK3dTUTRKSWRkNjVTY0VxcldGYUkzVFpZa3lhN3MvNjdSM1ZxZDdCbTg1YkRMMVZMWGVyQmltbG4xV0F5L0I0RHZHOFVZZmM5L3ZMY1BPRnVhNzFlY3RlZy9RSHREKzBQT1dCb28wQWJSUnMxNVdCRlRYRnhKWFZmVkg0ZVBkanpFTGRXMEwzcFBMSEFYVEdndWJ6SmVYWk9ac09PRGg5akd2ZDErR2s5OXUremZiNTlkWG9aa3VwMDR6NFRWUjlyV0IramFaUW9QaGFKUXlCYkJxbCtmS2lleld0MHhESkpMdjE1L1U2OGE5Lzl6ME9CVjJnNzVPc0w3Yytvb0szejBmN1EvcEEzQzIzVXFLQ3Q4OUZHM1UwYmRiQnphblRxSndTMnZtdlYwWGJ4TWlWNTA3SGJkZG4vMERVTWFVeC8yWHZNeTg2ejQ1ZXQzL041MDgrS2JCekd4NldKY21tbkVGc3FrTkgxSjlldzFBc3FTWFVQcy9GTWd4L3grWXgzejM4bG5VOVRPV09tOS81R1kxWmY5NDVqOTVWWmI1K1d0Kzk4K2RMSW5ZYjJaN3NzMmgvYUgzSTQwRVp0bDBVYlJSdDFzSjZhY3BQcnhyYjlZTGZpQkxVc0VyVGRpYmFQbVc2N3liMTZFNXJybW12ejB1TnVHcDFRVFIwamxKVU0yRTNYdjcwdDNMczZBMHI1YmJ1Y1luYzhjbWVMMlZXQy9wM1VRWU01MEh3dDZaeGw4bUl5dXdvUHVVRkR2NUxobkl3OFRRMXBmVC8zR1lOZFp4bmQ2emdDc3pPN0Nya3owUDdRL214ZEYrMFBPU0JvbzJpanRxNkxOdXB3UlUxeHg0MlY5NDJIMUwrbkR2aUt4KzRyNzZhRzlGTGpzWGZmL2RlMCsvdDIzVi9tcXEzMjNQTjN6TGlzNkdaT1ZaVzZRNGJmNjNwdGRaaFUzMmhyUTlFeTZYQzFVZG51ZkRmWDcvVXBkYnQ1bnpCazhtcWpVK1JyRE8xUDlaMzJoL2FISEJ5MFVkVjMyaWphcU1EaGlob29WRk9qcVJwNHRVZDlTN2NlYUQwaU1mbXBiaHl2MmhCMjdlZGpqZW9tS0NqYVgyTERWa0dWOGwwcVl4VExGWXkyNVhOT0duVTZSN2czNVJjTnkvN204OVVkS08yMHk4MnMxVDZWNXhTMWpjZ1RCT0VSOGhEcWpqNC82Ymk1MWp2T21VY0s2ajNIdjljVXd6Rlp3VllrckhZc3FjTGxiSkx1Y1hWTmdyZy9KdFdYZUE4MWpMTUlBTFBkWk1pZGcvYUg5b2YyaHh3eXRGRzBVYlJSVXc1VzFQeG02S0VtUEZnUGhhclBuUytrenRQZzlnT2d2dW9VNmU3SGg2bXAwK2FPSzNsYmVyRFRKSDVPRlFhcFF5S1hGVDVyWFZUMW00WURUQ2pmUU9BUkZsbnlxZk9PenVUak5rQmpEblgxZ0RlaFQ4UEg0MUYzM0hCZVUzMVdKTlV2VVBWYmpUb2RtdzBJcWdhcllSRXJRU3hVSlJzaGpmZll4SnVpNlpwVmdhcGpxbnFvQ0VRbHJtSmJ6bWtrcHB1UDk5SWczZjl3dEJFekd0MUlWMW4zdGNwMjVJcDcxVkU1UGhubmFIVzhLanppZmRkaWNGeXN2bzlQSWh3dWNQWG9pUWplbnkvd0Q4L09RTzR1dEQrMFA3US81SkNoamFLTm9vM2E1bUJGemYvNjYxL2d1UUxleDl1cmlrRjk3bUNoSFlVSDVlTVdENDhVOXdpRW1ML2N5QUJBUXhlWXVpdFZROGVHS21vQm0yTkk0N0h4UStnSW10UnVOZ2VocWVhaVkwZFFoRkdDMVB4U01TWVltcVQrVmROa3RkS0I4N2xUamFKQlNIVWJqY0xVRnpPNnVtRElmTlV4UW1YSDNTSnNpcDBnMWkzOW1xNU9LdU9tdVpkVjE1WXRXUGpKbW1oWFZiTHBrZGpmMHkweG80cUdpTktRTUNUY2oyUkU4ejh0dGE1L1Q2TUo0NkdVVUw0UkthTS8wQ28zZmx6eFZ4VU5ESXdKWlI0L2ZBQjk2ejJRdXd2dEQ4cTVhWDlvZjhqQlFSdUZjbTdhS05xb3lNR0ttbS8rM1JQY2R4N09LK0MxakVURURwbnV2M3FmT3hZa2ZnZmc0NHEwa2o2bmhod2JxM3JOSFY4QitOUkpQSkE2ZTYyRFUwZlBuUkR4QThvb1FPanc0VWV2SGlFbnVvNGFTOWd2MWlHcGFWUWpBN0dTQ21UWHJ5S1VwZXJENkliRy9lTW9nVmJGcHZ1UXZ1UnVseTFKYk9xcDlXZnJKSldMRnJrRHhQWWM2eE03YnR6dXMvRVVHSW1kTW5mR1pJQml4eE9URFZNb1BvenpTTHBPSU4rbnNDMU51Z3NqUXNqNTVVUGRrM3ZXeE9PUzhVeFdLUnNuTWZFTzF4UHd0TnBYQUNNUVZZZ3hnQ2pPRmlmajUwSHVITFEvdEQrMFArU1FvWTJpamFLTjJ1WmdSWTN4RG5ZQVJCVmVQWXdxdkRwNFh4Nnd4RWJvdFhUYTBLRVZ4cGNHS25HRUFmRzM3SXIwSTBkaVZNZ0M3eDBzQU1ST0VqcUlSMlVYY2plT0JlUnljdjBCSUJxQjBIaDhiUGhKK1lhUkFTTmxaRVJpZzlmS3VPUU9pUUVDQTRVUER5MldVY2RrZWhSM01WVGpTRUZVM1hHM0VHTVpoa0xFU0RBcytWeVMyM0h0N2hSVm1CaWZtUmFhVXErd1JxcDdvcmxEcDdxWk9ENVUzNlJ3allMa3hCVUo5Wk44ditQdUVyS0xpQ0JjaDZZUkRJM0daZUppOWg0aTlhaUZSSGV1NW1lUWpIVXlpTW1JaVplOFF6QStWWWNuZHhMYUg5b2YyaDl5eU5CRzBVYlJSbTF6c0tJbVBXZXZaY1JBVTBPTXJTcTRRK1BJUkRyTSsxSkFlQ3Fod1ZiLzZoT0k1SDRWdGxhZEpjZW9Bc0hWS0JJYmYrNUY0U0duMFFMMUVHTnlHUWFJblQyT29NVFZjbFZSdWxsY1JSYTU0ZWRxNTQ2VURJOVcrNlZyVGk3SVVRK3JiMktwWml4YjQyYWRkUGpSZ1htRXBOcUE3RkpPUXcxeG4rU2VyUHVtQU5HbG5EWnI3TXVhUjAzeVpEaEprL2ZxT2tnK05obm1VWDNTL2FqckZ2ZE5keVlaUUlsR08zZFNyVHVrNU92TitlZ3hOb1RrRGtMN1EvdVRycHoyaHh3aXRGRzBVZW5LYWFNeUI3djRaaUtJNnRqUllvZUZ4ZzRFTFpQZkZMbm5xWStkUEhmUzRHNU5qeEdvTzZibThrdDhxTURsU1hmVmR1L2hWSE1NSytMZWFSU2tkTng2dENOV1RhSTZqMlZDSzdldUwzR3daVnlrbEY5Y3VyRlJwUkdGMkVoTHJVTWR2ZnB4U1FLb09xUTRXVTBqSXZuYVBNckNVdm0wK1crNjllSGFVd3h2R29ISWQ3UXlodFhocXFoenIydmM1bFd6elN0eHZjVU9Gb05ZUGF2cVdzZFdOcldMeXNDbXZaUEhYRFYzOFdTc2Fnc29zVjRUdTBYdU9MUS90RCswUCtTUW9ZMmlqYUtOS2h5c3A2WTAvcmdoM1VzeE9iWXpxVVVWaFhqTldTUlNob2Z5WEFUZSsraEtWS2c2QUFhQ2tua2luU2FVTFNGMk1NbmwxQXdrN1lQY2dVd2NrY2paTzBhTk9HVzNTTmNSOTRubG1laUsxSHlHVU04b25rUE02a2dNbDNJMHhqb2FJekVlTmlycnlyMllPcVJJaU5mTTU4Nk5NbVFEQ2ZjcTFpcjVmYlc0SllIUVVVTmNwZ2JUa0h1WXgrQkQvVVVFUm4ycGM1eFVGKzRPWUpGdXFlUk9tKzRKUlBKRXZlUVZsMmpnVWdZUWhjS1lWS1pDNEl1QmlmVXprcDVkYWkvaG5HVjBKeHI4T09KaFVNV2hoaUt5SVNSM0Y5b2YyaC9hSDNMSTBFYlJSdEZHYlhPd29pWlFIcWlQY2pMRU42Wk9GQnVTTDNHWnNRM0FEUU5lWEZ6ZzZ1b3FsdVJENW9wNHBQY0tZOExEOGpIV0VBS0lEMDFCRE9DZGg1RXdJaEVtY2hXamtHb2dxZUdtQ3FEOERxRHFIR0ZqUGU5TVlydXYxWHM2ajlhdHJlbzR5RVloTlZxRmFqRXFhVXBlNnZ5aGY4Uk9IYy9sWTlrS0RTa2h2WWJKZzdHaGVnVmdETlI1b0xIUnZSMjJtZGtzN0xQWmhBNXNEZUMwcEQxRUdBR0NFZWpnSUcwREhWd3N6d0hPUWFHd1I4Y3czUXpEODZmNStkblpETHBlQVhFL1dJRlJEZlVJUXl6aG5ya1F3MnZpUkVMdlBid1A3ZVN0aC9mdy9SOThFRHZwdHVNNEdUT2ZudUZrWkdlMEk3bmowUDdRL3REK2tFT0dOb28yaWphcTVtQkZUVmFOOFV2b2pKVThWU0Q2RExmdWNWS3YvZlVTbi96dFg2T2J6ZEJ2TmpCaTBNMW4yS3pYQ0tNQUJvdWpCVGJyTlVRRVRkTmdzOW1nYVZvMGJZdlZjb241ZklhKzcyTm5rUGh3UTRjYXEvNzBtK1JVZkRuK3NQcXJTWFhIM2xzbWhRRVNzMWQ0S1kwcG5qaXE2dmgvUHJraUswZGlpcWtGQUI4YVpGRHVranVjaDhKcCtNMkx3ZUE5dE8zZ05oczQ3K0JVNE1SZ0FPQ2JCbTdqNExzT01ia0svR3dHYzNRS0JUQmNYMEZOQTVsMzhIMFBnUTBkc2pIUTlTWjAyTlVhOXY0TWVyV0NXZ040QjEwdUlXTFFIajFBdTdpSHpTOStEZWxYTUtyb0hqNkFubC9BckZiQVpvMjJ0ZENoQjV5SE5CYU5lT2pnNEYyUHhscDQ3OUQzUFp6M3NFMEQxM3QwMWtGTXJBdks3UnUxckNvdU5ibFo2NUVIMlRxRzNEVm9mMmgvYUgvSUlVTWJSUnRGRzdYTndZcWEzRHcxcWxxTm5SU1NPMjdJMVYxbDlRQ0FxQ3F0c1REV0F2Qm9HNHVtV1dDOVhrUFY0L2prT0g1V2JEWnJMSTRXR0lZQlhkZkJxMGZiTnBqTk9uZy9ZRGFmalo1ZTZuenBjL3FYUmpSMi9UYnFzTm5WdWQyWjA3ODZsclhHMTZrWjQrOUpoYWV4Q28yNTRuMTBkNGFPRzBZa0hCU2lBcWNBWUdDOWcrdTZjRS9kQVBVS1p5eThHdlJkaThGdG9MWkRid3ljTWZDekdiQTRRcThLUDE5QnV4a3dXOEJkWDBNZElCYVExZ0RlUUkwQVF6QmtLaFppVzRoeEVEdEF4TUl1Rm1pT1QrQWJpOFozTUVNZkpyc1ppOWFZYUkvRDRsb1FvTFVDZUlHS29PazZXQkZzVnBzd21tQU4rcjZIZHlWbUY0cmdjdGZhQUZaL0piU2xjaStMb1MrdVkzSjNvZjJoL2FIOUlZY01iUlJ0RkczVWxBTVdOVEY5SGxCV042MG5QaVhGWFpOVXVXcE93MmZGWUxVS25YS3hDSjEyR0liOFdWWGhvbUxOTGxZQTF0cFlwS0p0V3d6REFBQmJuZEFZczlYNWR1MVg3MTkvMzNWczJtZmFjVTJWTlNSdDk5N0QydWoraEFKcWcxR0ljWlhabFNzaE5qU3RqeFhjcUFaT1RCNUZBUUF4RmlJR3Bta2dzb0VhUU5URG5KeEMreDVPQkRBVzV1d2UzSXRMYUJ2dXMybkNxRUNJeC9Rd3hvYVJpS2ZuRUNpa3NYRm9CQkFUN3JPSm95c1dIa1lVNXVvYTRvZXczUWJYcVZnRGE0R21NWEJyaDY2eGFGcUQxWElGYXkyc2JlQ2RnL005bXNhR0VSMUJpUm1XS25ZM1hXTmVuVXJpTHBOSmV0RFI4eUIzRTlvZjJoL2FIM0xJMEViUlJ0RkdqVGxZVVdQRVFERUFZc0lOVm8wTEFNV0doN0R3VUhZdTFuNHhEWTE1R0FiTUZ3djB3NERWYW9YNWZJNzVmSTUxZEtXMmJZdk5aaE1PaXcrb3p0RFJOQTM2dnNkc05vT0k3T3kwTjQwb0pLYjc3T3ZndXo3dkkzWGNiQWdFb1pWS05IQmVjdDUxOVFwWUV6cXJ4cnNtZ0l2SHFURXczc01JWUxvT2Z0TkROQmhNRDhDYUJpb0dnTUFLZ0xiQjhQZ0p4Tml3ajRRMGVpRlZvNGZBdzg2T29JT0hYeTVqcHhkSTIwSTJheGdOT2U3RkRSQ0V4YkdNZWxqbklLR3FnQUNOQ05RWXpOb0dtMzZEcnJXWXp6cHMxaXUwMWtJYkN6ZDQrRTBQS3lZTkl5RGw4TWgzVWRPZll1d2FhL0Q3NzM4VFovY2VZRE1JZnZiTG4yTjFkUVV4SlJxWjNGMW9mMjZHOW9mMmg3eFphS051aGpicWJ0cW9neFUxSW1FS2szcVhYYXBBZEIyS1JIVWRIWXBTUml6eXBDYUVWV1ZYeXhVVzBaWHF2VWZidGdDUVAwL2RvK256MWRVVlRrNU9zRnd1c1ZxdGNISnlrby9iNVZMZDVTS3RyNlgrYmRmMjBYVkxjYS91dWkvQTlnaEYvVmtBd0FET3h4U0dBc0NIQ1gxcWtWY1VibXdjS1JERXhaUVV0bXZoK3dGR3c4SlJzQVlETkl6S2lBa1R6cFpyR0d1Z0VpZkJHUVBqUWxZT0VZR1BydHA4VGduMU1URnRwRUNnUXcveEF4cGpZQ1YwTVFNUFVROHJBb2lCRllHYTRDYTNZbUN0eEV3cUpkYjMrZms1eEFpc3RWQ1Q3bTlxR2FGY1FUd09ncXNYVnhBNDNIdjRBSS9lZW9DSDcvMCtubDg4aC80eXJONnJhbE9ySW5jWTJoL2FIOW9mY3NqUVJ0RkcwVVp0YzlDaUprOTYwOXExcW1sVDdLQnBCQ0k4cE5LUkFWdGw3cGlXdldzVUlmMlcvcTVXSzh4bU0ydzJHMXhmWDJNK244TzVrTXQ4NmxLdE8yOWR6dlI4MDNycytydnZjOTFKYitxNFJoVXFncFJ4MFNHTUVGaWpDTUdpTVI3VEs2d1llREV3eHNCcWNHVjZVYWdKN2xkWUN5aUNTelYyR0drc21tNEdMNEJhRzU2QkNWMVJqUWtqSXM0ajVVUTNIb0I2UUF5TUVZaFRpUGd3RW1GaVBRQUl3a2lJUmVpb3hvU3NJWTBOOGFwR0JGWk1yRU1ZcWpBaVVCUHFxQ0l3MFUwcXhUUUFHbE5NR3NIeDZURWdnQnNjUHZwWC95L012L2tZM2pzTWZZK1VUREowYlhLWG9mMmgvYUg5SVljTWJSUnRGRzNVTmdjcmF0S0tRRUhWcGxSNEpqNzQyQ2xUZkNoaWc5WG9Wb3pialMxWnhQZDFCaURFWWRheG9tbHltYXFpNzN2Y3YzOGZ4OGZIT0Q4L0gzWGFmRjRBbTgwRzNudDBYWmRITjZidXovcnpUZldaZnE4N2FQMzdkS1FpblRQY004Qm9TRk5vWXVOVk1URHdVS013Q2loOFZQbUNrUExRb2wrdFk4Y1FxRFVRYStHZFErTkRYS2cySmt5azYxckFPOEFQSVpXa0JPdWd4Z1lEMERid213MjhBTkE0R3FJTzhBNWQxNkxwT2dBS0hSeHNHa25TNERBM3hzQUgrd0ExY1lRRXdRQWJZMkNzZ2NTUkoyc00xSVJuSlFpeG9oSnVUdnhRdXAvR2JZSndYemJyRFlBMUlEYmVQNVQva1dQNWswUUFBQ0FBU1VSQlZEallMa3UrR21oL0VyUS90RC9rRUtHTlN0QkcwVVlsRGxiVUNNcUNUTVZSVmg1R2FxdXgrYU4wM1JocktvcTJzYUVoVkM3VGZhTURhUlRCV291bWFYSm5NTWJnblhmZVFkZDFPRG82d3VlZmY0N1QwMU1NdzRBMENjMTdqMDNmbzkvMEdQb0JZZ1h6MlJ4dDI4SmFDMk5zYmd3M2RkUjZlOTBaNjA0K0hZbll0YTNjcDlBSVJTVEdZVm9JSEZROXJDSjBVbU9oWXFFMmpock1HcWgzVUVGMGNRb2FFZmpXUWpCQTJ4YmlGZmJvUHR6ejgyQVFKTVJZZW1PZ2pRVnNyRk0zaDF4ZHh5Y1U5ckdOeGF6cjBIUWRmR014eEdOYkkyaE1TR21ZbDNxSzhjRmlpbHZWV3B1djIxb0RZeXlNVFFZV3lCUGFSR0svazZyakF1VzJ4dWVPMEZhQy96ZDArRHg2UWU0c3REKzBQN1EvNUpDaGphS05vbzNhNW1CRkRWSmpGSTJOSFZsWnFrcnVBSGw3T2d4cGhBSXZ2ZVZwcEVGRTRKeUR0UmF6MlN4bi9sZ3VsN0RXb20xYk5FMERZd3hPVGs0d244OWhqTWxaUXB4enVMeStodk1PcDZmM0FDUHdnOFBWNVJYNm9VZlhkWmpOWnBqTlptamJObWZvbUk0aVREdHBHaG1wTzJTZDlXUHZLQVJpRW8zWVZrWERpSXcvUG9aY3ZvQjFKclpmRDJjRWFnWGVoWGhMMDN0WVk2SEdRcm95c2F3NU84Ynd0SS8zeTBEZk9vT2VuOE9vaDA4cjlsb0xlZWNkeUl0TE9BK2czNFFuSWdyVFdJZ0dJMnF0d0RRV3NBWUdDbXNNclBkUTc5QmFBei8wYU5zR1ZzSUlneFVEZytqS2pxTVBxWDBrUStzbExqcVZ6SldHYmhlR295VGQ0TmdvUXZ6cmUrKytEV05iV0dQeDYwOC93ekJzY2dzNjBFRUk4bFZCKzBQN1EvdEREaG5hS05vbzJxZ3REbGJVU0hMVnhYUVVranFYc2ZBYTBndENGUVlTbmJBNjZxZ0tRS003c0I1OVNMR2o2YnN4QnM2NUhCZWF0dlY5ajZPakk2elhhM3oyMldkNCsrMjNNUXdESGo1OGlIdjM3c0Y3ajZ1cksxeGNYR0FZQm9nSXJpNWZRQ0E0dlhjZmJkZGhmblNNVGQ5anM5N2crZmtMcUQ1SDE3WllMQlk0UFQxRjEzVzVrMDA3WDEzUDZXL2gwa3NuM3VyWUNPTXkxb1NKZ0tvSUtRWnRFenBnU0lvU1VoWktjSzE2SHpwSFdCWTNLSDhNZlhCUGV3TVJDK3NCYnczay9qMW9HMUlrdW5qbjArSlR1SDhQZzNOaHRFSVZNcXpSekdaeDlBQXdiaFA2allSUkptTU1HaU5RcDJpYkJyN2ZZTlpZekl4RnYxbWpOUWJXQ0l3SnNhREdTQmlkRUJNN2F6VGdKcVpkRk1RTFRqMHVWU3dZK2VYMUV0WUNEKzdmeDN2dnZJZFoxMkIyZkIrL2VmSU02UHN3SWtIdVBMUS90RCswUCtTUW9ZMmlqYUtOMnVaZ1JVMGhUVXRDekZaUlZrSFZPRHhSUFJya0lZdW9sb3RUcnlwUmtwc3RQSnhoR0xKYk5hVW5CRUlNYU5kMXVMcTZnbk1PYjcvOU50NSsrMjA4ZXZRSXFvcFBQdmtFbTgwR3krVVNnTUhRYitENlRZeGpGQndmemRCc0RCYnpPVTVPVDNGNXZjVDE1UVZXejgveDlOazU1dk1POSsvZkM2N0d0a1ZybXp4eVVvOVUxQjE2T2lyaHZkL0t6UjVHYXd5U2E5VUs0QTNnWTZNUDNrZEZneEFUR2liQktjVEhPMlV0c0poRGhnSE40Z2lRSmJCZUFXbVMzKys5QnoyL3ppdnZpbGQ0Q1B6ZzRmNzJGeUdudlhPd2ZROWpRcDcwV2RjRmZhOE9icjJHMzZ6UmRFM0lINy94bURjV3pzVk1IOFpndGJwR0V6TjFlQjlpaENWMjNPQVNEZmM0ZE5KUWY0MGQwNmU3V0xtemt3disrQ1JNZ2xzUEEzNzY4MTlpY0I2RE9teFdTeVJUbHdZaUNLSDlvZjJoL1NHSERXMFViUlJ0Vk9LZ1JZMGdDR2FQRUE5YUdtV1VzY21MTmxsd1NnUkZoR1ozVytWNmpCMjIvanNNQTlxMnpYblo1L041M25jMm02SHJ1dXdpZmZUb0VkYnJOYzdQei9IMDZkUGc3aFJndmRsZzNxK2hDSXRSSFMzbU9GNHM0THlIOTRyalJZZmx5UUxMNVJwWHF6V3VWMnRjL3VZSlJCMGFBWTVQam5CeWZJS2pvNlBzdmszeHFIV25yVHZ4ZEJRampWNmtCWVpqRWo0WTB3U1hyN1Z3R2tab3ZEZ1lpWjBnREQ2RURoNnphamdCek1sUlNDZllHR2dyd0t3RlZpdXNWeUczZWhyTk1HTGduQWZXcTNELyt6WE0yMjhEUC9zWldtdlJOUTJnUG5SbTlUQ1gxN0MyZ1JzR3pLeUY5aXMwSW1pdGhYYzlXdHVFM094aVlLMEo3bUNrYXphcEZZU1JDQUdNQ1JHZU1YMTcxZC9DU0FzQWlJYlZnd1hBNElEbno1K0ZOaEFObTRnSkt6RHJvVWFMa3E4UzJoL2FIOW9mY3NqUVJ0RkcwVWFOT1ZoUmszS3FBOVVEMEJnNzZxdlBpcUpVYTFTamE3V01Rc3htczV5aEk0MDgxQlBSK3I0SEFIUmRoL1Y2amRsc2xwVyt0UmJPT2F4V0sxeGNYS0R2KzV6WEhRZ1AzQTB1cnJ3YmFueDlmWTIzM25vSUVVSGZoeGpJK2F6RDJmRVJCdTl4ZmIzQzA0dExMRmNidkZpdThQVFQ1MmpNYzh4Ymc2UDVERzg5ZUlEVDAxTzBYUmNtNWlGMnRIak9WTGU2dzZZUkNaUHZHY0lvamdrcE1yUnIwVHNmY2hoQ1lXeUkyNFMwUUx4VFRoVGE5MUJyWVZaTFFEMGFBOWhHQURkZ3VWa0I2ejUzYmhFQkdndXhCdjNSRFBwY1FvOVlMbU5XanZnc3ZJUDBBNHp6c0tzZTJxN1FXa0I3QjRFRTErb3d3TVpuWm95Z20zVlE3MkNOd2RucEdacldZTDNlUUgzTXhTOEdpQ01vNFRKVFovWW9LMnNoZDFwVTd2ZlF0c0tJVFRIcVg3akprcThSdEQrMFA3US81SkNoamFLTm9vM2E1bUJGVFhaLzV1NnFFQ1BCZlNaaFhwUDNkWmRPKzZjamRQUVFSQVRmL2U1M01aL1A4ZXpaTTN6ODhjZHd6dUhvNkFqTDVUSXIrcjd2ODhTM05Cbk91ZEFSaDJISThhRUFjSEZ4VVhLeWk4MUd4VHVQemFaSDB6UVFrVHlKVGpXa1ArejdIbzF6NkJxTGU2ZEhHSnpENWZVS2o1Kzl3TE9MYXp5K1hrSXZMdkNyejg5eE5HdHdkakxIL1h2M2NYWjJoc1ZpZ2FZSmoyM3FlaDJOVXFSV21YS1Npd2tOczIzUk5vcmVlZlRPd2RrR0hSUzk5eGlzUWE4YWM2c2JpR2xoNEdFYTRQclpNL1JEajN1ZHhmMkxPYTQzQTFaV3NETEF1aFZjQ2JDQ1lHa05qQUg4NElFWEZ4Qmo0UG9ldzJZZFluNEhCNk1LdjFtamRVZlFWUStySGwzYnd2VWJOQUtJTVRBYTBob0NpcUYzdUhkMml2ZmZmeCtJOFp4UEhqOEpHVVVrYkJJamFFMDBhcHBhUW1nYmdwRFpKRFVsQmRDMUZtKzk5UUNEQzFsWnJwY3J3SmZFbUFmZWI4bnZHTm9mMmgvYUgzTEkwRWJSUnRGR2JYT3dva1pqekdkdWZKQ291alduSXd6NzVmOGcrbGtyOVIyUmtPYXU2em9BWVpSQlZURU1BN3ozbU0vbldLL1h1ZE51TmhzY0hSM2xUcnBZTE5EM2ZlN1kxOWZYdVhPbmtRc0p5ODNDZTQvQkRUQkdjcDJub3dUVDgxdjcvN1AzYmsreUpkZDUzeTh6OTZVdVhkMTlUdmU1emhVRFlHWndJMEZBSUdsQ2RJaXdRK0dRWkpFTWhlMVF5SXJ3WCtVWFI5aVBmbkRZQ29rTTI0b1FIVFp2Q3BJbUtSQUVNSU1CWmdZelowNmYwL2RMVmUxYlppNC81TTVkMWQwejBvT3RVZEVuUDZCUFZkZGxWM1Ztcm04aTE3ZnlXd1lSejZTOHkrc3YzNk5ySGM5UHpubCtjc25sc3ViMDJaejg0SnpwS0dNeUdiT3pNK1BPM1YybWsrbGdyL2lwbVJnQ1VhbTRzTkV3Q1pLeDg0TDFEa0hqQ29QMWduVnVWUU9xTmVJOU90T2NubDF5Y0hMQmxSTjJyT2ZyeXZQbWVNeGlwRmg2dUNMandncFgxakVYUjJVVW5WZDRGeHFCZWVld2JRY2lhT3NRMzJHa1JLeEZLU0ZUR3RmWmZqRXFWRzgxR1J4WE9wUlNaTDJ2UFVvR2ozdjZ2ODFveldReVlibFloc1pTS2hCOXpGSkYya2NVZFZXamxhY3N0dG5kdmNPb0xHaWM1cWMvZlM5STBISHRKYnpRU1B5VCtDZnhUOEltSTNGVTRxakVVYmV4c1p1YW1FZUlZYWY2ZnhSaFFHL3ZFdFZ3RzRJOGVIYkhaN3ozUEgzNmxOM2RYUTRQRDYvWi9sbHJLY3VTcG1tR0JkNDBEWlBKNU5vQnM3cXVBUVlIa1BpNDZldEZpZldkenRMaFdTd1VPenZicTR6S21oUWFzeGZPQ3o5NTc2ZGNuSjJSNXpuVHJTa3ZQWDZKTjE1NXlDdVA5ckhPczFqV0hCMmVjSFIwd2JObmx4eDhmTVRXVnNuV2JNeDRPbWIzN2gxMmQzYVpUaWNZczVyU2VQaExhUjI2MFZxTEhoVkJRSldRemNFNm5CcmhSZWljQzFrZUlSQ2lGd3F0T1Azb25PemluUHNDeG5lOGUyZWJ0OXNUSHUvdGNlbUVDNTF6M0huT0dxSHNHaTdMbk5vN1dndTJKeExuTEZxcElKMHFVQjRNaEFaVGJZVkMrbXlSVUppUS9iQ2REZDlmQ1l2Rm5NdkxDNVNHMDlQVGNIak9PYlRTNUdWSlhkY1lveEh4L2J5RXZ5T1NWUi9GbEtNQ0ZGanIrZm5IVDNwaUVyenIrc1VWaUdCelF6Ymg4MEhpbjhRL2lYOFNOaG1Kb3hKSEpZNjZpWTNkMUdnZHBWSlcyUWlSM3MwRGtIQXdMdGFQT2hjY0xwQit0NDFEYTlPcmk1bzh6ems2T3VMazVHVElOc1JBaXJXams4bGtDRW9BWXd4TjB3eFpnenpQcWFwcXlHWWdvZDV5VmFPb3NONVJ0eDFsa1pPTHAybWEvcVV5WkFtY2MzZ25ORjNMWDM3L3J6aTVPQ096bHJJc09EcUNxNnNydnZLVnI3QzdzeE95SUdYTy91Nk1ONy9rY2RaeDhNa3pubno0bElNUGpza3l4WlBSRThhek1VVlo4dWp4SSs3dDMyTm5aNmQzS3drV2Z4bWd4V0hLSWh4eVEzRnhOZWVuUC80UlVvNTQ0NVZYZWJBN0N4YURBcmpnaWQ1ZW5kT2RuNU1WSmIveGVKZnFmTTZmN2M3NDQxUGhuMnJQekdqR2h2QTVhS1IyZUEwNjA5QUZMYk5EQlh0Q0YycEdNNk5ETjE1cjhXMUhxVFhpYktnWk5RYXRGVjNiOVY3ckFPSDNKNTk4Z3VEUlNwUGxPY3ZGZ3RGNFJOTjBiRzNQT0RzNWlibW9ZVDQwZ3BJVnZVZGJRNGRRMTFVdnl2Y1pqZFYvRWRqY2tFMzRQSkQ0Si9GUDRwK0VUVWJpcU1SUmlhTnVZMk0zTlVvSGo0WW9xNklFa2JBQVZJelMvam1sd2FDRGpLYlVzQXUxemxHV3hlRFVFUU53UFZqai9mVURjTEVlVk9SNkk2Zm9zZ0V3bTgyR1d0S3U2L3JkY21pd1pMMlFPWWZ0T3VvNkJHeXNPUTF5cldOUkx6azZPc1k2Q3pybjNEbkt1cU5FdURnOTVkMTNmOEszZnVtYlE4ZmQyT0hXNTU0dmZQbDFYbnZqVlpiekJjZEhwL3o4WngreXVLcXBXMHY5OHljOE9UaGtQQjZ4dXozai92NGV1OXZiVE11YzBtaUtzZ1NFNTg4UCtZdS8vaUZxT1dlMHM4dGZ2ZnRqM243OU5kNTg1U1hHZWNiRnlUSFBqNDRwbXlWYUtkNmM1anovL3A5eVZSdGVhVHovK01zUFVWTGdPOC9oNVlJclBhSzlXckpjTnFoOFJKRXBiRkVnTml6K3hrbWZSUkx3dmJ1SGVKU1NZVTZOQ1FSanJRMmRlbGVyb1pkSlBWb0hjcWpyaGxGWjRwd255ek91TGk3Q1MzdEpYU1FjcEJ5Q1ZURkVzcXlXVlBoZHJZSjhMYlQvM3kzZ2hML1JTUHlUK0dkdE5TVCtTZGc0Skk1S0hMVzJHaEpIOWRqWVRVMlFTQWtaQ1BwNnkxNHF1MlpQS0gwZ1MzRHg4RU9kS2VSNWpyT1c2ZGFNdXE0cHkzS29EZjAweEVETnNnem4zSkNCY000TkFRN2hPNHhHbzZGT00xancwVGU0OG4wTmFNNWlNV2MybTJGdGNBVnAyNWE2cnJtNHZPVFo4U21qekhDeHJLbHN4eTkrNlEzYXR1WGpUNTV3dGF4UXA2ZTg5OU9mOHFVdmZuR1FsTFUyUWNZRlRHNlliYy80NFR2dnNKQ0c3YnU3WkZuTzFjVXA5WEpCdFNob3VvNmpreE9VOHpTWDU3eCtiNTl2Ly9xdlVSUTVueHdjY1BEMEUxcW4rWVVIRDlpYmJ1RzlZN2xjOE9EQmZUcWorZElyTHpFNU9lYi9xRDVpdWpYbGl5OC81RS9lUFNCYkxQampIMzZJS3Q5bmYzK1hPWnFuTG96SHZkbVlTMmRZV0l0VkZtZkM5MjExM3dCTUpCeGc3R1ZURFhqcnlMVWh5d3hkMXc3TmJWZk82VUZvTjhZd0dwVXNseFhUNlpocVVaSG5HY3Uramxka0pXRVBhMk5OWGw5Yld1SHBHNDlIWlRVaElmRlA0cC9FUHdtYmpjUlJpYU1TUjkyRS9nLzlCVDRiUVRiVlNvZmQ1RFhaaTFBRHVDb25EWmJzU3ZxOGhVZVUwSFdPUE10d3pyS3pzME5kMStGQVZSOW9TdDJlbmRoNU5zc3lyTFZEY0VkSGpSaWdNV3NSc3hPaC9WV1FmYnZPTWwvVW1MeWtzM2FvRCsyNmpvdUxDK2J6T2VjblIxeGRMZWpFc3plWmNuVjVUZ1U4ZXZWMUd1ZHBtNVpuejU1emZuRkJYZFhVZFVPMVhGTFhOVjNYY1hsNXlSLyswUjl6OFBRVHRuZnVNRjhzK2VFUGZzQkhCODk1Y25URXp6LzZpQS9lZVllMmN6Z1BkV3Y1MHgvOEZmL3RmL2MvOENkLzloYzBUYzBIUC91QXNZYjMzdjBKTzZPQzV3ZUgxSXNsQ3M4WEhqL2tyZGRlWXNjNThxZWZvSnFXLy9vZi9uMmViVDJnMjVueWg1ZVdwOC9PbUo4Y2MzcjRuSjNxa20rOGRKLzd1M2ZZS25QeTJMMFdFTy93MXFMcTJIU3JIOGV1Q3pXZk9vejNjS0FRaG1oUy9TUWJyU255a3ZsOGdUR0c1WEpKbG1mVVRkM1BtUjZrMkZnakt2MTZpUmRjU2E2cmRZTlMvZHFoSjN0US9VRzZoQmNaaVg4Uy95VCtTZGhrSkk1S0hKVTQ2aVkyVjZsUmNlL3A4ZUpEYldnSVJkWVBjWVVEYjhEYVkwQS9JWjY2YnBpTlJpeVhTeWFUeWRCQXlucy9MSkNiaUIxell3WWlMaWFsRkVVUnBOckx5OHZoTUp3eEpueWtDRTQ4ZUlmV1dmQkxYd3ZXK1h4TzB6VDliVXVlMVdRbXAyNWJ4a2FSaWVCRW1KWUZ6bnVhdXVicTZpcjRqY2RoSVJETlJ4OS94T1hsSmR0MzlxaWJtdFB6YzJaN2U0ekdJL0k4byt6cktaOSsvSFAyNzkvbmxTOS9rWU9mSzFvYmZPZC84dTU3TkUzTnk5dGp4bmZ2OEx2LzZ2L2k1UGx6VHQ1L2hWZi84WC9CM1RzN1ZGZVhMSDJMMzkvajQyV0x5VE8rOXVWWCtYSHJlWG54aFAwSE85emJ2OHVYM25pRHBSbHgxRHBVMjl0S1NxZ1BkZGJTV29zdUNwUU8wOXJabHBHYUJDTFdHcVBCMmE3M2E0OU12Rm9IV2dYTHg3YnJHSlVqdkhpS3NzUjJ0aWZMZnNyVjJ2dUVJTWNUclFvSCtyZzIxNE90NDdEbStzY1NYbXdrL2tuODA2K0R4RDhKRzRuRVVZbWorbldRT0dxRmpkM1VLQld0L21KZDZFb0lDN3ZJOEp5WE1NNGFoVmRCVXFWL3BWSWEzeDlFbTA2bmRGMDNOSTJLOW9WdDJ5SWlnKzk2MjdZWVk0YlhSbXU4YUNzWWcxZEVhSnBtNWE4ZXY2VUlvbUE4S3Fqcm1yWnRLWXQ4dUQrZnoxa3NGclJ0UTIwMHM5MHg3ejgvSk4vZFp1STlPc3RDVGFvSDcwT2dMeFlMT3RzaEVtVGYrZFdDMDdNenJIaEtvemsvdjJCN3RzVm9NbU54Zm94MmhxYXVlZTJOTDFJdkY3ejNveC9UTGlwZXViK0hIODhZVGFlY25aMXhkMnViSTIzSW41L3gzVys4emJ1RjRzL2ZlOEovK3NrblRGekhoeDkvekc2MTVOWGxPZDgvUE9YamcwUCtrM3RiSER3NTVYaDZoLy9tRjcvQTNzc1BPY25HTkZVSGhEa1JMMFJyU2V2ZElIV0dPZTF2RWJSV2xIbUJhNWZCN2FOUEQ1ak1nRnZKbytQK2NHS2U1VFJ0UTU0WnJIVjBiUnZrOUg3Q2c5ZDZrTlpYNjJpMXBrVDZabFNzNUZyVmY1KzRzSzRGZmNJTGk4US9pWC9vNXpueFQ4SW1JbkZVNGlqNmVVNGN0Y0xHYm1vQ2dxUTZCT2l0SFdOd3FCRHhmZEloaEUzY2Rab3NIS1FEV0N3V1E5Q09SaU9xcWhvT3hobGplUDMxMTVsTUpod2RIWEYwZElSSWFBSTFIbytCY0RoT2EwM1ROTVBCdUd2eXJLSmZyQjdySENmbmw0eUtyRC80NW9kYVVlY2N6bHE2dHVHMGFsREc4UEtEK3p3NWVNYitWc05zYTR2enVtV2FHeVphczF3c1dDaEZwald1ejV5Y241NndyQ3FLeVJaVjI0V2RmRkZ5Zm5HS0NMak9VbWpGaCsrK1F6a2E4L0RSWTQ2T2o1aWJES21lODhxZFgyQmV0NXlaRVdjZm5mQ2IzL29Lang3ZTVYeGU4YU9mUHVWLy9wZC94TjNNOG5mLzQxL2h3ZTR1di9UTkwvT3YvK29wLytQdi9Rbi81UnNQK2U3UDNtRzV1ODEvLy8wbmZLZUNyNzc5T3M1N0xFSW5ubGFFMW51c2QzamZUNWxTaUhOa0NqS3RNVnBobEtaelhaQmhSU2lLZ2tlUDdsTm1HWWNIVDJtYW12Rm9SRjAzYUcxdzNsTVVlVCttTnF3QmlmSXI5QjJtQmhFMU5wT0tNYXRpSnFKZlMySHExTEJHbElySkwySGpDMGNUUGdjay9rbjhrL2duWVpPUk9DcHhWT0tvZFd6c3BpWUVSZHlKcmdaMUZiRmhOdUp2dmorQ0ZuZThJcDZ1czJHUytvbUxoOXFzdGRkazA5Rm9SRm1XaUFoMzd0emgrUGlZOVNaVG85R285eEYzYUsySEg5TmJGY2JQQ0JtVHNBc3ZDaE04eC92RkZSMUJSS0JwV3FwbGhja3lEcDQrNWVFanVIUDNMdk5xeWVtekk0cXlDQTJxdW82ZlB6MUF2R2MwS3RtZVRubDJmQUt1WlZTT2FacWEya2w0dlhpKzhkYWJHQVhPT3BaTnk4R1RKeFI1Z1RZWmJkZmhPNGRkMXRSTmgwWnduU092S2o3KzhBUGs5SUEvK3ZFbk5Mcms2ZE1EdnZlZi93WVA3Kzl6ZG5DQXlYUCt6cU1aLytLamlxOFhSenlZRkd5OStvQWZmM3pCZVdPcHJGQjVZV2w5dUc4OXRSTmFEOVo3Vmoxb3dYa1hYRHNrekpVaFNLZGFRVkVXbUg0ODkvYnVjbmo0UEhRdjFqbzA3dXJmMDdZdHNaWTB5dXFoWHJldjgxUjlRTEsrYmlMa21zSzZlcmJQa01UL0pteG12Q1o4VGtqOGsvZ244VS9DSmlOeFZPS294Rkczc2JHYm1qRFVheU1ib3k0T3BPOWRJWWkrN0lKV1lkcjhFT2lyOXlxbHIyVVdxcXFpTE10QldxM3JtdWwweXZIeE1WbVdrV1haY0FBdVppNWlYV2dNMkhYTFE2MDFYcUpYdkdjOExxbXJtcVp0R2RuUjBCbDN1VnhnYllkV21xWUpoL0krZlArblBIejhNaTgvZmduYmRaeWZuSkNaaktJY1VTOHJYbi9wRWRaYW5qMC94R2lOdFo1c21uRlJOU3pibHJQVFV4N3U3N0UxR1dPMElzc0tYaDZQdVR3N1JRZ0greDQ5dU0vU0ZCeWRYZkxYNzd4THM2aHdXY25TSzM3eTdrK283czc0QjMvN1YvakJqOTVqUzFzZTd1K3lOWm53NXo5OUQ1Tmx2UDNTZmQ1dlR2bGYvRGJmK2Rwci9Qenlpb1BLOGZYY01POGNWeGJtVnBoYno5SUpqZlY0cGZIZURlNGF1bzhWVGUvQTBzK2xWcG9pQ3hrZTV6eVoxaHdlSHRGMXdaZCttSEp4UTkwdWF5SEpaOGlob29MVWV2UFo2Qmdpc25xdlhwZnRZeVlpNFlWRjRwL0VQNGwvRWpZWmlhTVNSeVdPdW8yTmRUL1RmYkNLaEtrSjQ3azJpRnF6UGhWaFJ5cHJjbHM0WU5YUENnRFJoYU5wR3Niak1TSkNXWlpZYS9ud3d3OTU5OTEzdWJpNElNdkNYbTg4SHFQN3BsU2owWWlpS01peWJNZytyQWV0VnFGVEt4SzgzNDlQem5vcHRLV3ozU0N0UmpsMk90Mml5RWNvRkVZYmpwOC80OTEzZnNRbkgveU1xbDdpeEtGeGFHODVPemxoZm5HQjdWcWNiZG5abVNIZU16OC81ZnpaVS96bE9TT3RlUHIwRTZ3VHluSTBkSkpWS1BLOFlIYzY1Y0YwaERhYXc5TXpDdDJoT3NmWUtCU0diLzZ0djhVLytlMS95Qys4OVVXZVAzdk84ZEVScjczMk92ZGVmNFBHWkN3dXp2ak5WM2ZaTXkzL1l1OCtueHhmOFBLRHUrdy8zT080czV4Mm5vdk9NN2VPeGdsT29HdGJJQVNON3RWS1JXZ0twYlVDNTNzSjNPQkZNRm5HazA4KzRhTW5UK2hzTnppcFdPdjYyNjVmQTZ0NWovV2RRNklxUnB5S3piNVd4QUM5ZElxZ1ZKUldHZFpHL0IrZkV1UUpMeFlTL3lUK1NmeVRzTWxJSEpVNEtuSFViV3pzcG1hRktKWDJzZGYvaEFFT014U3RBbU5IWFFDVUlzK3lhd2V3WW5BNTU0YmdjYzROdGFEZWU4YmpNVjNYMFhVZFdtdXlMT1ArL2ZzOGZQaVF2YjI5SVdDdnlhckVPc1B3SFJVd0xndWN0VmhyUTNkY0NRNGYzdnRBQ0FxMERoa0M3eHlvMEQzV0tjVjRQRUVKWE02WFpGcHpjUENNdytOajhyS2thenZHa3kwMENsdlh2SFQvUGx0Yld3QXM1Z3ZPems1cGVrdEQxVXVTMWxtcXB1WGJYM29ORWNHSzRmR2poK3hMVFc1eWFsWHdsejk0aC9QelV6NTVmc0s5M1IyKzlmV3ZZWjNsbDM3NWw3bTd2OCs4YVRtL3ZPRHJJL2kxNm9ySGI3ekdsOTU4blF0ZDhyd1JUajFjZVZnNm9RVWNzSjZsaVJpTlIwekdZN1puc3lHcjQzem9BdXk5RDRFc0htT3lJVnVnalY3enpWZkRzbGpQVWwxVFF2dkZJc0tOd0ZPSUtLVFBWa21VWG1YOUZWeExkaVc4NkVqOGsvZ244VS9DSmlOeFZPS294RkVSRzF0K05td1JlOWswVG83RWY0ZEJYcGRmdVM2SnFjOGU5bGovR1owK3dzc1Z5K1dTMFdnMEJIaVdaY3htTTRxaUdOeEExb2todmk2NFZVQjB0c2l5REVSb216YlVpdmJ5NitvOXJLNlg1eWl0eVkzcE14K0tQTS9DcnR0a3pIWjNNRm1HY3gxZS9DQUxqOHFDNVhKSjY0V3FybkhpTUdlR01pK1piYzh3V2xFdmE1cXV3em5QM2QxZDdteU5lWHAweXZqbGwvbmVLeS94ei8vTlIzeno3VGN3MVp6Zi9iM2Y1NWUrK2lXKzkwOS9tMHlGUU1yeWpLOS85UnQ4WDJVY241N1JYUzdZUHp2bWxWZGVZWmtYSEZyaDBub3FETFVvM0JBSXNwSzdWWmdMeFVxVzFzYWdBVWZ3VHc4RXFMQ2R4eXVGRW8vT3pGQTNHMmI2eGx5dnJZQ1ZZTnB6dXZSWkJxV0p5YW00ZnRiRTFmNENzYzYwOS9yZjJIQk4rTnlRK0NmeFQrS2ZoRTFHNHFqRVVZbWpibUZqTnpXSzNxaGpEVU93eGhjTTNWSDk2dkRiMm1LNTFsWDM1dldWR3JyanJ0c1d4cTYyOGJEY2FEUmlzVmhRRk9GZ1dneFk3LzF3c0cyNFp2L1Z2RGlPVDg4cGNrUFdaemVVVXBnaVE1dU1vZ2h5cnRhYW9peERCc0pMY0xzd1ppQ1M3ZTJkOERxalEwZGUxSW9NZ1BGb3pQSFpHZmxrS3pSY2FnemVoZDEzWGhSc3piYW9xZ2JFVTdjdHYvTUhmOHEwTEVEZzJWWE5WMS9hNTFkZnVzTVBmL2dqL3NsLzlWdmN1N1BEamxGTXQ3YTRQRHRuNUR6TFpjZVZ6dGwvKyt2SXlUbE4zZUl4ekxPQ3BXaTZmcDY4ZU1SNXlFd3ZtZXFoWVZNTUJLVTBYZGZnaWd6YURpc2U1WVhPaDR4SjB6aE1QNDg2UkJ1MmExZnpMMkhlUkJUeG9CdlNaNS82dVZjSzFFRHdnSGdneXZDckRNYXdob1lIK25mbzhMbWJLcTBtZkQ1SS9KUDRKL0ZQd2lZamNWVGlxTVJSdDdHeG01cW9WVVk1ZFFqVXRYR1BPLzh3eEFvdklLdzFZUklKOG1pK2tsaHZ3cmxRaTVqbitkQm9LbVlvUnFQUjRMbCtlWG5KYURSaU5wdmh2Uis2MWw0TDJsNlNFeTlNSjJORVhGaXhBbmlQUXBHWkRNbGhQSWJXZGxocjZkb1drMlVZb3dhWkVTOVlhOG15REY5YlJ0TXBCbzFYRmN2RmdwM3RIYWJUTGM0dkx2SE8wVHFMTk9HOXhoak96czY0YzJlWDg0c0xtaTRueitIRDU4Zk1qdzU0OVBLcjdOKzdoeWxIZlBldDEzbmpqVmY0NE9jZmNYUTQ1bnZmL2tVT3p5K1pYODNSa3drZkxSdVdqYVBxTEcweG9zRlFvMmpSZEY1QzFrRkNwMWxCOEM3NGVFaXZVY1poangyUHJiVmNYbDVpckNjZlQ4aFVpR3JuSEprT0UydTBvU2d5cW1vWjZqcnBPMUtKNzYrbmhteUd1UEJZQm5TZFFodERQQ1FYNTJUQWVzemVrRStqLzd1c0ZsekNpNHpFUDRsL0V2OGtiRElTUnlXT1NoeDFDNXU3cVFFZ1NKWnVMWnVnMUJBVmZaWkJEZG1LVzBlWCtucFFvOE9FcjF3aHJzTzVzTWhIbzlIZ3NSNXJRdk04cHlnS1pyTVoyOXZiWkZsMnJVRlUwelEzWk5hd1c4NHlneExOMVdLK2xnMEpCL09NMGZnc3czaVBhRUdWSlFxRk5qbzB0TW8wYlZQakZuTmUrc0lYMk4yL3g5SEpLYm15VE84L29MR091bTFBd1hoVU1tODd5RExtOCtBYW9vQ2RuVjFHeFQzdTM3dkg4K2Z2MFBtUUpTakxncSsrZW85Zi85VnZVM2hQOS9HSHZQNjF0L25TbDc3TTRmRVpyOTNib2FzcjdwVDdWQktGeHJDUUd5OHNsS1laamFtYmxxYXpOQXFXenJQd2lzb0pqU2c2cmJFaXdiMURGRW9ydEFtQnFiWEJERTRjTVl1MG1qbXROTXBvNnJvSzJabVlYMWliV3EyRHRXRzlXT0w3Qmx4ZXdQWis5NEcrWTJaaDdkNk5KTVFRMDJvbDE2dWIvNEZJZUlHUitDZnhUK0tmaEUxRzRxakVVWW1qMXJHeFJnRnhFS01zcVFpUjRIMXd6NGp5MTdybmVwVHh3cGhMeUVvb2FOcHVjT2NZYWp0dlpDVmlSaUUya29vV2hGbVdVWllsT3pzNzdPM3Q4ZURCQS9iMjl0amEyaG9PejBGWWVyb2ZUaEhoK2ZNalRzL09UcHVONGdBQUlBQkpSRUZVKzUxdjJKVXJGZnpHbGRKRGwxMXROTjQ1Yk5leFhNekJXZTd0NzVFRE83dmJXT0Q5RDk3SDJ3NnRnZ3ZHYkd0QzNiUjB6b0tDSWpOWWdjeG8ycmFqcWhaNGI5RmE4Y1pycjJDN2x1WDhncnk2WkhlclpEb1pzelBiNHEwM3Y4d3Z2ZkZGeXJ6Z2ovLzREL0Z0UldjN3lxTEU1Qm1aVWV5T1M4WjVoaFU0Nnp4bnB1QjBlNGRqWFhEWWVZNUVjMjZGaGJXMFh2QW1oOUVJcGE4SHU4bHl4dU14by9FSUVlbXpCV0hrQWdrcjBIcVF0TVZmRCtvUVRlRTJ6d3JxcXVvekVwRU1mVmdSZlRZRVZGVFkrOE53cS9sV3JHUncxb05ZNjdYVXhHMWlUM2h4a1BnbjhRL0R5RUxpbjRSTlErS294RkVNSXd1Sm93STJXNmxSQ3FWTWtDanBmUmg2bGMzTFVCbktjSEJwTFJ2ZyszUkFqTXZsY3NsNFBHWThIZysxb2xGS2pXamJGcVVVUlZHUTUvbndVeFJGT0hRMkdqR1pUQkFSOGp6SDlETGV1cnRIbE9abXN4bkdoTytnOU9xUVY1WmxPTy83ZzJBYWFZUTh5M0d1QXd3UDd0M0hXOHNYM253VGF4M3Z2Zjh6eXFKZ09wbUM3YWh0eDlIUk1WczdPMHdtRXhTSzA5TlR4SGFNc29MR1dUcHJxYW9saThXQ3hXTEJ0NzcxaTN6NC92djg1dmYrTnYvci8vbUgzTnZmWjFRVUlXQ2FoaTkrOVcyKytwVzNlUHI4a0xacFVWbUc2VDNydllSR1VVZDF4N1BHMFkxemJGbFFLMFh0Qll0QmZDQkhwVFI2bEdOR1k5U0pEa0hYQjJKVzVHQWRtVFo0YmNpTVFVZUhGTUNJWUl5bWJwcWVyRU5ReFRrZkZTRlRvN1NpcnBmOXZFcC9JREhHc3ZSMXBqMkVUODA2clMwdityZjF5eWN3ZkxRc1RIakJrZmduOFErSmZ4STJHSW1qRWtlUk9Hb2RtNzJwOGIwcnRscno5WkJWNWlGQXJ0MUFMOVdKb0xXaXpQUFFhUlVHdThBWWxQRVFYSHlQMW5xUVg0MHgyTjV1TUFaMzB6UVlZMmpiZGpnRXQ1SlZOZWorUUpaU2xHVkJaaFNYVjFlWVBtRHpQS2ZXeldCMTZKYWV5V1JDVTFjRXgwSkZaalE2SDZPMW9lMHF5aUlRZzlHYTZmYU00OE5ESHIveU1zNTdtdDV5VVd2TjFuakU2ZWtKZHg4OFpHdTZoZk1lNnh6Yk96djgyWi8vT2IvK25XL3p4VGUrd09rLyt4MGUzYjlIVlMzeGJvYWZUamc2Zk03QjA2Zjg1US9md2JVVnhubGVlKzBMZk8wYlg4ZnJqTnA1R3VjQm9la2N6Z21OMHJRZVhGVWpiWWMzR1oxMzJOWmlWWWRENFFFbEF0cFFLOE5ZQXBsNDhYVFdrUlVTVHRDSlI0blFlWTlSSVZDOVNPaXFDeGlkNFp4SHZLY29pMkhNdFRGa3ZTV2xVb3EyQ1JhVFE4M25HcVd2TDVFaHJ6RThzRG8wcCtJTE56TmVFejVQSlA1Si9FUGluNFFOUnVLb3hGRWtqbHJIeG01cVlsMm9rbjdTaDYxaWtFdVJkYkZNVURxNFhnd0JSS2dWZGRZeDY3dmlBbXNCRmlZb05vN0tzb3k2cm9mWHhJQjB6dEUwRFplWGwyaXRtYy9udEczTFlyRVkzRUNDVkJqU0k2b25sYk96TTBiOTRncFppSXlpVUJSbGFMYmt2UTlkWTUwRlFvT3J0bWxvMm9ZaUx6Qlp4dGJXRFBYOE9VNDhsOVdjdHFsNWVHZUhnNHNyc3N4UVZUV1RyUzJ5ZkU3VnR1eSs5Q3BmZnZNdEhqOSt4Tlprd3ZaMHdsLy80Sy80cmIvM243RTltL0U3Ly92djhjMXZmSld0clFuaVBTZW5weHo4NE4vd2YzL3dFYi8vMCtkc2krTiszakRiR3ZQdWV4L3dyMy93ZmY3UmIvOGpqRktNTThQRUI1bTZkWTdHQzYyQTcxcWN0WGlsNlp6Z2xoV2RJd1NzZC8xT1g2QnJ1YnFhVXpRMVpkYnY5TlVxTW9aRGFRSW1NNHl6Z3FhcCsweUlSNm5nMSs2OUkxb1JUcmVtWEp4ZEFJR2NpUmtoRlhKV1drZDNmbFlwaC9pSmF2am8wTVFzdmpmRzkyZDA0RTE0TVpENEovRlA0cCtFVFViaXFNUlJpYU51WTdNM05jTjloZ05WcTIzaWRZaGZ0eXdNUDlwazVFV09pRkFVeFdBRENGRFhOVnByUnFNUjQvRjRPUFFXNjBaanNNYnN3OVhWRlYwWDZrNWpZNnI0V2hIQmFJM1dabGdjNDhtRUlqT2dnbE1GV2ZodVdSWmUwelF0V2Fab1d4ZUN0VzF4M3ROMkhhaFFRMXFXSlZ0YlcxUjFUYnVzeVNaVG5wNmVVWTdHZlBEeEU4cWlKTXR5eHBNdHhqUE4zUWNQMkpwdGtXVVpvL0dJSXMvNWplLytSMnh2ejdnOFBlWGk2cExmL0FkL2wrWFZuR1hYOFBFSEp6eDc3ejErZEhEQkhSejdXekRPeHBpc1lPdzkxZVVWdi91Ly9VdSsvYXUveGtnWFpFcWh2VU1JamgwT2hmTmd2ZUJGWTVXaWM1Yk9XV3lXNFp5Z3ZNZVVJMXpYQlNsWlFlY2N1VklFRzhGK05nWFFVT1lGUlpGVDVrRjY3ZHFHem5ia1dZYlNCdWM4UnBzZ3cxYjEwTzNZOVRXM25ldUkwUmlPd3cyNmFiaGRTMEZJdjg2Qys2R0VoYllXeUFrdkxoTC9KUDVKL0pPd3lVZ2NsVGdxY2RSdGJPeW1CbFpXZDJIWHFjTVVERUVaTWhOUlJsdjVPYXhHMjN1SGRhNi83d2Zuamxqam1lYzVXbXNlUEhpQVVvcXpzelBxdW1heFdJUU1obk9EckZwVjFlQ2JIcjNhbzFRTG9MUU9UWlQ2TGU1a1BNWm9XQ3lYNFRzTFpIMGpLYXQ2aThLKzNsUnJQWkJKWngzamthTHQ2eWIzOS9aNC92eVF1cW01dkRpamFWdThRTFdZMHpRMVdSYWFVU2tVRjRmUDJidDNqODVhdXM2eWNCMzM3cjVFbHVYODFROS95SzkvNTl0VVZjUFI4U0YyV2JHOFBHZXhtTE1sSFIvN2dsMlRrWnNPMzFVNHhoam51RG85NDhuSFQzamx6YmN4YlkzeTB1L1dIWWpndllTZ0ZjRUtkRTdvdk9DekRPY0Y3VDNaN2c1UzF5QWVjWUtZdm10dEg2MUt3bndhazZHTllXZG5oM0ZtbUM4V0lJTHI1MUZKOE5VdmlrQ2FKc3VvRnNzZ1d4ZEZrTVIxNkxJclBiR3I5U0FORDMxMmhrRWtrRkcvL2hKZVpDVCtTZnlUK0NkaGs1RTRLbkZVNHFpYjJPaE56YkFqREZycVdwMW92NnVNZGFSZVZzcVo5TW9ZVU9SNWNJbm9hMEhydXNhWUlORkZTWFEwR2cyQlV4U2grMng4TGdab0RGSnI3YlgzeDJEVldnOGs0Q1hZRVRaTlE1Rm5kRTA3WkVpOGMyaWx5TE9NMFdoRVhkZUR6M3M4Z0xkY0xxbmJBcTFiSEVLeldMQThPYUtjak1tTGtxcXFNVmxHV1JSMHR1UHMvQlJoRnlWZ1RjbnA0U0hUMFRqNHdNOW16T2RMZnZiZWUvekt0NzlGNFRvK09UeGdPVitpdXBiRjFaeW02YUF3bUdYTEwzLzlLN1NMT2MrZWZFVFZWaFJtaWhWTHZUakQ0Q20xb0R2UVhVY21HanFMV0lkM0h1czh6b2NPdTk0WS9IZ1M1a1lFKy95UWZMWUZvaUhYNE54QXF5cEs1TktYamlKa0pnc1doNzNUaGtnNDNCYmtVOVBQaTZHcUtySThRNkdwbXhwdkxkNDdycWNSMUhDcmhycmpJZW14ZXFVS3EwWkI4SkVYOS8vTk1rNzRHNHJFUDRsL0V2OGtiRElTUnlXT1NoeDFFeHU3cVZIckVwZnEveGswT1ByZ2tOWHZBcjYvTHlMRFBNWEdVREhqc0g2QVRtdk5jcm5rNHVJQ1l3eFhWMWVEVkJybDFmWE1Renk4dG5MeVdKTi9BWVhHZTBWdURONDdtcm9oei9Qd1BZekIwUi9FVTU2eUxJY092RTNUc0xXMXhkWFZGWG1laDc5TGEwNVBUbGxlWGVLem5NcDY1dk16eHVOeDZPSTdtYURibHFxcU9EczlaV3N5SmM4OFQ5NFAxb2J6L1h1MDkrL3o4TjVkSGoxNnlEcy8rUWxGMTNMMy9sMnVyaTQ1UER4aWVYS01hdzJIdWlDYnRQeitIL3dSaG9KSCs5UGcvT0dGUmROd2ZuSUpiY3RXWnRpeWpzNDVHdkVZY2VEOVVKL3B4U05LUVc1UTIxT2NDQnFGRXNHcjBJaFdyTyt6R0lGd1F5L2I5YWxXekJkekprVk9YZGVocmxiM0VtdzRWWWNJVkZWTmtlZUk5N1J0MDg5N3pGaUYrM290a1JEcmVBUC9YNSszRlhxNVZTdFFHK3QybnZBNUlQRlA0cC9FUHdtYmpNUlJpYU1TUjkzR3htNXFZalpCV0RXUUFvMUlQRmpWQzZsQlErdExTY1BCSzVRYVBMeTlEM1dYMXk3ZEIyM2J0bVJaeHRYVjFmQjRQQWdYM3JzSzJ2aDh6RXBFeEFEdUZWWG9zeENaTnRTTEJjYm9RVDZOTm9uTDVaSTh6eW5MRWhGaHNWZ2d5T0FUWDljMXh5Zkh0RjFINThQS1V4Q0N1WGNteVl3aEc0OHB5d0lFdEZhWVBPUHFhczZQZnZRanBwTXArM3QzZWZYeEkzYTN0M2oxNFFOS2F6ZzVPU0hQY2s1YldKd3V1Q3oyYUUrdXVMeHpCK29GTnBzd2JReS85ZmUreCsvOTNyK2liaFRIWjNOVVc3RlZUTmpPRlhYYlVJdW5BdHE0NHJYQ094Q2xHYnJsUm83dGQvZ3hPa0xwNWxyUTlBVHJuYVByaExaUlZQTTUyaWhzMjF0S3FuaWowVnFZVHNlSUNNdkZra0FYRE90Q2hyVVRwSFpOckFudHY4WmF4dXBhd2tLSFRFWHM3SnZ3QWlQeFQrS2Z4RDhKbTR6RVVZbWpFa2Zkd3NadWFxTFhPajQyZ29xWkNiM0tSaWpWbC83MW1RTll6WVpTUS9mVXBsbGxBeUxXdStITzUvTkJUbDMzVkFldVpTVmlRNnIxMTYyY1JQb0ZJcUZ4VkYwdEtZcFZnRVg3dzBnZU1mQ3ZycTdZMzk5bnVWelN0UjNMNVRJRVpKODlLWW9jTCtGQVhqeUFsMlhaMFBRcWR2YU5CL3JlL1BLYndYYXhiWGo0NEQ3N2QrNXdiKzh1T1o2bjd4OUFsbUc3am4zVlF1N3BsT055ZTBZaExlSUVaeFRMcXpuLy9ILzZaMkFVWmpTbExFcjJ0eWRjdFlwWnBsbmFqc283U3Exb05HUUtPbTNRV3BDOVBRU0xtazdvRktHRzFudFUzTldMSUNyVVpYbzBXbW04T0xRRWE4cTJjempiWVZBVXVRbU9LZmlCZ0FVUEhqclhEWjJCNDNLNFZsL2NweHlHak1TYXhCcGVMc05hQ1RjaHUrR0pjN29leVFrdkdoTC9KUDVKL0pPd3lVZ2NsVGdxY2RSdGJPeW1adGpDS3RWbkpGWk5vZ2FwMVFjeFZhRlFxdC9OMGt1c0FqbzJSL0orOEZhSFhwYnRzd3R0Mnc3dUVEY3hPSVhjdUkzMzE2OG44V3NSRHJTSmdOS0dmSzM1VkpSb3k3SWNzaExSQWpIV3JjYkRkVTNUREoxN25YZURlNFgzZ25nL2tFME0vTkZveE9QSGp5bUxBdkdlTE5QY3ZYT0g4YWdFQldWUjh2alJZdzZPRHltTG5MdTdPMnhQQ2c1KzlBR3FFNXl6V05GTTNJTGRIZWdxeTNRMDRaQ2MyV3lMZTd2YmNOVXlienFtenJGUXd0SW9hZ1VOUWNiVVd1T054alVXYlQyeFNaT0lETjJDZzVTcW9oWWR4bFRXc3hVaDhzcnhDTnMydmVXaG9JYVFDd2NoUTFDRzY0ZnhENWFSV29jTVFzZzYzTWdseE1Odk1VVVMweEtSZEsvSnFadVpoVWo0dkpENEovRlA0cCtFVFViaXFNUlJpYU51WW1NM05RcENWZ0ZBd2dHcDRRbkY4RUJNR01SWWlqV2o2ODk5MW9aeVhXSWRqVWFEVC91MTc5RmZaRDFZMXg5Zi83N0RaM3JQZUZSU0ZqbE5MOVhHWUkzeXJOS2FEQm15Q0ZWVmhRVXRIdStGMmZZMlNEaDQxMW1MOTU2MmE0TjhMQjV2SFVXUmsrZWhrMitlNTNqbjBkb2dJdXpzN2xBV0JabkpNTDAvK2U3T2pNNDd6aFhVbCtkb0ZMT3hZRTNIc21vWjNaM3graXYzT1R0OGlqZUdyTWhZMUNXUDd1MVJGaVdsYWhrYnpiaHpqSlJRYWtXaE5VWTVqTkpvSmNqcEtXcVVJMjJMb0laRGJvSUtnU0x4Um9XNlRjVkF5bkh2bitVNWJST0R0ZmUxSDlJTmZiNW5GV2Y5K0NxTXlzSzE0bk9xenhZTmkyQjl6bFpaQ3JXMlVQcXZjbXUrRTE0c0pQNUovSlA0SjJHVGtUZ3FjVlRpcU52WTJFMU5RTmlSb3VMT1VvTEU1dVBVOXJ0YzZHOXZaZ21paFBiditCUVJ1cTRiYWpWWDc3Lzl4aWlueHN6Q2VvWWhmRjgvWkRtOFg5R0gxbnFRV2JVeGRMMDdCVVl3M2pDZFRwbE9wNE5FYkcySHRSYlZLSlFKbnV4WlpyQXVORll5NHlDbkl1REVnN1YwYlVOeDl3N1Q4WGJ2VmhKMjVWb2JqRllvcjVodWJkSFVTMFpGU1N1T2NUa20zOW5tNDRNVE90SFVyZWQ4M3JFem5sQ1JzN005NVZ0dnZZb1hoZ05yR3NpQlRDc3lyY2kxcHMxQ2xrQ2JITzF0YVBJRk9Bbis5Tkw3cncrU1prOGlvaFFlQ1Fma2xFS2pRNmJGV1ZEaHM0YU1GSDI0eHN4VUgyeEtxYjR4VjR0V040S1NsVFFmOGhacXVNNk5sVGJjQ1VtdXpjeENKSHllU1B5VCtBY1MveVJzTGhKSEpZNkN4RkVyYk82bUp1Nytod2RrWloydFFPUzYzN3BTcXZmeURqOWFLVkI2L1FLZkdvQXgrTmI5MUc4K0gzOCs2em9pb1NPdVNQeGVVRFVkVGRleGYyZDNxT2ZNODN3SWVGMFdpQmU4TitSWlBqU3lrbkJCTXEzeFdZN05jNXp6V05zRks4RCtCMVlIOExSU1pGazRRSmRuWVVxMTZldElWUWpZc0xCaFozdEd2YmppenQyN1hGMXB6UGFNT1o3eHBPVHk0b3FEWnpXVGFRRmFxTTJVdi8vZGIvRHE2Njl4V2JkVVNsTTVTd3RZVWFFanJvU21YNklOWGlsRVBQYmdHZjVuSHdTaTliMGtyak5FaHlMZzRMK3V3V1FoUU9KQlJ1L3hDcHp6YUs0SDFhcnZiVWd4eEtSRWxKaTk5Nkd1MW4rS3phQVFDRjlBMUNyN0VJbGd2WFkwenVlMUZFZkNpNGZFUDRsLzFwZEQ0cCtFVFVQaXFNUlI2OHNoY1JTd3dadWFRZXlLRWRqL0VnSkg5ZEthckUxR2ZLRU1yOWU5cTBZYysrSEEybWZzTUdNZ2ZGWUc0dHIzNjU4Zk1oRkJBRVFJMHA3SkRHV1JNOTBLM1d1ekxCc08xS2wrNTQwS05hM0txSGpSYTExL0IyOTM3ZEVtMXFHR1RJeEV5Vkk4U3NBWVBZeU5NYnF2STFXaGpyTVAyc3hveHBNSjJ6dmIrS1ltTjRicThoUmZ0MHduRStiTEdtV2dJaU9mN3ZGcjMvb0czL21WNzNEZVdNNlhMV2QxeDJuak9OZUdjL0VzTzB2clBKMEhyek5rYk9nKy9qbmVPbnpUZ0RFb0JPMGNqRXFvbS9EZGplNnpEK3ZqeGtBcVlRNzdNUWwvRXFMNi9JRkFiUDJrdGFZb2lrR3V0cDFkQlpxc0ZsRzhHNmRVVk1pb0dGYlBzM2IvM3pYM0NmLy9SK0tmeEQ5QTRwK0VqVVhpcU1SUlFPS29HOWpZVFEzUWEyYyt6SitzQWxHeENyNzRZQmhvRGVKQlBJSmd2V2RVamlpS2xmKzZjN2QzcWYrMkFMMVpOL2hwZFlTcjkvcXc4MVlhWTBBcmMwM3FXNjg5VlVxalRBeTZjS3RFOEZyaHJidFdYNW9CWHFtUTZYQWVyMzBJYkVEMTdoaDZPTUFsL2VmcUlLMmFLSzhxdEJpTTBlenY3Nk90NC9MOEREM2J4azBjYzlFOG4zZnNQM3pJZzRmN2ZQTnJYK2ZocTY5d01LKzRyRHJPcW9hVHF1TzA4NXpPWnN4ZHg3SzIxRTFIN1QzZHVNUmFqK3NKeFljdVV4Z1I2QnhxYnhkWkxNTnNLVURyVlFUMWtxbzJHcVBBS0lOeU5veW45T01xUFNrcktJcWlEOERWMkZaVmRXT2NkVC9XQ202UVFNeEE5Q2FIQ0gzanF2aWV0WDhUWG1Bay9rbjhrL2duWVpPUk9DcHhWT0tvYTlqc1RRMWhsKzV3dDRadnlGSkVqWTErNFNzRldxTThJRUpWTHluSEl5Qk1OSVRtVHV0MW4vRzlNYU53VTBxTnYvdmVVU1ArdnI1Z1lqWkFhWTFSQ20weXNqd2p5L0pyMXlGbVVjS3FwVGRaRExaK0traDltQlVwYWEwSDJWZDdoVmNLNXhWb00reTRZNzJxN29OQUdSMjZ6UnFOTVZuNDBRcU5RV2xOa1pVOGZ1a1IyN01wVjc1bHBqUjNIZ25mK09hMytOSVh2OGpSeFJXek8zZjU2S0xpdkc0NHIxcE9xcGFUeG5GaVlUbmRwZk9Xcm1weFhSY082UjBlMFhVZDN2b2dYem83ZkVldlBEZ1hsVXppQVRqUm9mbzAxTE1hOHNJd01nYXRQSFFHOGFINzdWQm5xelY1YmdCQlhIQnIwVnBqWGZEZFYrdmpITy9ISEVRdnZkTm5JRlEvOGpFN0lTSjRGUUozUTJNMTRUOEFFdjhrL2tuOGs3REpTQnlWT0NweDFBb2J1NmxSZWxYL3VYcVFWVVpDUlJsMWxZMFk3dld2OGIwRWFaMUZTMWo0bzlHSVBNK0hBSXpCV3hRRldaWmRzd3lNRTc5ZU14b1h6enJDY3oySmxJYTZhUkFsWkYwTHA3THlEMStUaGhFSnRaYmVFUS9PQWYwaFB6K1FCL1NmN2VQeTZ2OUtIWGJRdW4rZHlReDVYcEJuT1lnanozSmNhWEc1UWJ6SDVRYnJXNXd4WkpraEV5RXJSbXpkMldjeUd0TmxJNXF1NC9sbHhXbnRlUGJzbE12T2MxYTFuRlFOSjQzbFVqUUxyL0FlbkNoODYvQ2R4VnVMUHpqQU9RL1RLUlI1T0tpb0ZlS0MvN3B2V3VqclFFVnBSR2xRSnNpdkN2TGNNQm1YVElzY284QlZGVzNYaEc3RktrTUVqRmEwMGNLUTZPMnUxdGJBK2xwWjAxYUphMlp0M2xSOHlTQzhSallacE42RUZ4ZUpmeEwvSlA1SjJHUWtqa29jbFRqcU5qWjJVeE5HTkhiSDFTZ0pYWE1WcWxmTkZGNGNONlpsbUR1bEZIbVdzN085UGNpWEViRXVOQVpuck9lOGMrY09TaW5PenM2RzJzNVArNG5YV005WWlIaU1DVjJXRmszZEgyZ1RUaTR2V2RWMkNqNFNoWGQ0NTdET2h3WGZOOEZ5em9GMWhLandJSGJnSnJ6cmw1WkNOSGhqb0N5NWUrY3VyNzc4TXZjZTd2UHczajEyZDJhTXlwSk1helNPekdUa0NreXpRRXgremRQZGVvMnRIVlhXTVc5YXpwYzFGM1ZMVGNacDFYSmFOWnhWSFhQcnNlTXhUaG53Z3ZKZ3UvQmR2WFZJMTRJb0pETm83ME9kNlA0ZTh1UWp0REdvNlFReFo2dlowZ2JKREJoRnBqTEc0eEU3T3pQdTdlN2d1aGJYMUp5ZUhGUGtPY3RsNkNac01JanZEOE5KNkM3ODBrc3ZzVnd1ZWZic1dSK1FxeXlDOU9zZ1NxblhNRWl1dzJvYkFucGR4azk0VVpINEovRlA0cCtFVFViaXFNUlJpYU51WW9NM05hdTlvQ0Q5K0tvaEN4RjM4MHFGblhzODdLYVVoSHhFUHlGN2QvZFpOTlZRVDdnZWFPdlpoTmxzeHM3T0RrQ3dDVlNLcXFxR3pFT1VPT00xMXUwSG5RdjFuVjk3NnkyYzcrdGJlL0lROFVPZ2h2czNzaHE5M0xyK1dOdDFYSnlmc1QzYndYdUhOaHJ2UE04T0R0amYzNmNveXlET2htNU9aQ2FqS0hLS3pMQ1lYMkhiaGp3M0ZGbEdiZ3hGa1ZGb1JlNDZjalJhQTA2d3psTTVZZDVZenB1SzgyWEZlZU80YUMxWFZsaDZ1RncyMUoybFJhRk1nY3AxMzdCSjRRQnhIckd1bDdKalhXZWZDVG82d21RNUl1Qlhqdm9JQ3E4VlNtY29uYUd6NEV4eTc5NTlIdHk5ZzFMQzRkTlBHRlVUbXFyQ0dOM2JOSzVXaC9lZWUvZnVzYnU3eS9iMk5xZW5wM1J0QjlCbkpzTHJWRnhLYXZYcGZTUi82bnFMQXExc2FzUW1mRTVJL0pQNEovRlB3aVlqY1ZUaXFNUlJON0d4bXhyRmFzZC9NOU53RFlOU3VTNkk5ZFdBS25oQXJOc1FXbXVaVENZb3BlaTY3bHBXNGViOUdKQktxV3RCdW42UUxnWjlsbVhjM2R2REdOUDduNnMxZWZSNkZ1UjZuZW50aGJGY0xubi8vZmY1MnRlK05yeDJNWjlqcmVYWHZ2dmRYbVpkWGVmbXJlNTMzbHJyNEpHZUdUSUZ4bGxNV2VMRjAzV08yclZjNkJHbk9BNHZMemhkVkZ5SVp0RjZGdFpSSTdTTnhUcUgxeHFjUjJrSkI5dm9iUXA3VDN6bHcrRkRUWkJVbFE0SEVyMEl5bHYwOWpiT0hJWnhWS0MwUWJLTWVCQk5HWVBKY3Niak1VWkRXUlpvWTdET2toYzUybVcwVGMyNlFocm5RU1FjYmx5TnFscXRHSFg5VVJrMDFkV2pJajM1b1FaRGtZUVhHNGwvRXY4ay9rbllaQ1NPU2h5Vk9PbzJOblpUUTl4bCszNmdaUldNME0rYVNGQmdKUXo2c01PTVV5UEMwNE9uNUVXQk5zRzF3VG5IZkQ2L0ZVeFhWMWVEVi9yVjFkWFF2ZmF6NU5XYmZ1Mng3alJlYi8zNjZ3RzZmajgwby9xMFAxMHhua3hRV2cvMW9NY25KOXkvZjU4OHkyNjVrOFRQaTJQa2ZBZ0RyenhlSzV5QUZrR0pRMnhGWngxVjAzRzJxRGdSdzNFakhCNWRNSzliMnNlUHFVNE82RXdXRHJmRjhSU1EzSUJTNGZvUzZuSDdMNEJZMThlSlJvdEhyQTAxdndxVU1iUmRoL0kraEpGWGVKTWplUkdhYUhtUGRZNkx5MHRtb3hLandUcEwxM1U0NjJqcUpkWjZFRUgxVGk5S0tZNk9qdEJhczF3dXNkYUdRMjNxZXRERk1WRzk3RHFVbHlvQVBRVDVpZ2hDaGtWdGV1UW0vSHRHNHAvRVA0bC9FallaaWFNU1J5V091b25OM2RUMEE0ejR1Rjc2TUF3QkU3MjdWeS92N2YzV0pGbnJMSFZWa2ZlT0hwK0Z0bTBSRVU1UFQ0ZU13ODFNd1djMW5icUo2TENobEJvQzh0T3lCZkZ6MWgrUDk2dmxraUxQQjZJU0VaNDllOGJiYjc5OUxWaHYxc0RHM2ZpcStkUXFHeEZrWEdpN2ptWFRjVkUxbk15WG5CZGJuRGNkWjhjWDFNNGk3Y2VBd2ltTnRBN0t2TTgyZUlyNzkvSHpCU296aUF0U01kNmpkR2dvRmVwWWc3OTZkRGtYNy9Fb3N2TTUyTDRHVndGRkNhTXhIa1hYTml3V3dzbnBDYjZweUpTaVdweFRWeFhXT2x3a2hwNlFvK3pwdmVlVFR6NFp4a2dwaFRGbUdCT2xlcUgwbG95NmxxVzROcUhyVDI5bXdDWjhUa2o4ay9nbjhVL0NKaU54Vk9Lb3hGRzNzTUdibXZXYXZYNUh2NWFKY043M3paVGlRMnUxZmhJbVZzV01SWStiTmFMcmlJZkMxaVhSOVozOXpZekV1dFFhbjQrdmlmV2ovN2JBWFgvczV2ZGFMcXVoRVZVTTdNVnl5WFE2dlVVUzY5L0pPVWZYZFhTZHhmcEFYSUphQmFzb2xvc0ZsMVhEUmQxeXRxeFp6SEtXOHlWTFowTmdXb3MzV2RpRngrRnpnallLZjN3YVJ0T0Q4N1ovVXBDaHk2OUhUY2VJN3UrTERqS3cxbEExNFdCZjBMcWh5TkE3VTF6bjZHeEg3UzNuWW1ubmMzS3R3TGZZdHNWWkc3SWR2YmQrRExTd0hLNW5YeFNndGJxbHZxK3ZxVnNOcS9wcnFXaFZDUDFCeFUvcHVwdnc0aUR4VCtLZnhEOEptNHpFVVltakVrZmR3dVp1YWlSV0VoTHFFZW5ub1o4TXJmVVFrQjZQM0p3a0pmM3VXQTJaaTV0UzVrMEo5TG9NeDdYSG92LzZlaEFOSDlVdm12WHNSUXlpOWM5Yy82eDFQL2ViSk5JMERhUFI5dkI3dUc3d1U3OTUvZlZnZFM0NGRyU2RwYk1XNnp5T0lQdTJYcWhWenRYWm5LdTZZZEZaNW0xTE0zYTBiYnZTRzcyRU5ySmFvNXhEdi80NjZ2QTV2clc0NVJ3OW5pTGVZYlRCYTdPcTl3eC9JQmlOVm9RNlV1V0JQdlBnQmRTcTN0WmNuR09QeHZpMndicVcxaEtrWHlVWXJURVNhbm05OHlnZlpOditMNC9MQXlWeWF5dzZhNit0b2FITExnekJHck1UcXlVVER1NTVJRFF1L3F5SVQzaGhrUGhuK0QzeFQrS2ZoQTFFNHFqaDk4UlJpYU1pTm5aVG81Um10ZU5Vdlk5NU9Od20wdTlDcjczaitnS0dzSnNjbnIxeC8yWnQ1ODFzdytwN3JJSnBQVmpYblQxdVppWStMYWcrSy90eCsrOVdYRjVlc0g5dmI2MWpic3hjM0w1Ry9Od1lDTlo1ckxPMFhVdlRPVG9VYmRQUWVzVlNPK2FMSmN1Mm8zS2V6bm1zRjd5ekF4dEtQN2hLZ1dpTmUzYUFkQlpCb1NSSTEwcjY4ZHphZ3FaYTVZcEVZRkhqWFljQVdnaGtxd1hhbGo0RkFiYkZOeFUwTmI1ZTRNVFI2bERQQ29MUllQQkJGaFpRZUJTcmJzQ3FqOTd3bFNYT2Z2aWY5eXRaVkNuV3d2VzZjdm9aNHg4dXB6N3orWVFYQTRsL0V2OGsva25ZWkNTT1NoeVZPT28yTm5aVEl6Y0NzTjhqRTJUVzlWQU5reEo2bjhhZ0ErL0FPMkU5VGo0dEtHOEc2R2RsSXRaZnQwNEtONE4xL2JVM3J4MnZ1NTZOdUhuZkdNTjhNU2ZQOHJYWFFxakg1TnBucm45MnpFQllHeklRbmJXMGJVZUxvV2thR2xGVVJsRzFsclp6MlA1OW9nQ2xoNFdQZ001ejBCb1JqOHl2UUJ0VU9RcmZ3ZmYxdTFxRGN5Rjg0bU1lc0Yzdng5NlBXL2pDK09pZUliMUZvdysrOCtJZEhzRlpqMVhCSWNRYjhBaEdxeGllaERMUVByUFRmODlWMEE2THBoL3Y5VEZmclJ4dVBNcTFWYlVHTDhpdGR5UzhTRWo4ay9nbjhVL0NKaU54Vk9Lb3hGRzM4Um5XRWh1QXVCZ0JVZjBQcXcxbW5KejE0Rm50T1ZXd3k3dDF5ZXZaaC9YSGIrTFRHa3ZGMThZZ3Vmbjhla2JnSm1LTmFBekM5WHJTOWVmYXRxV3VhOHphYzFWVjRaMWpzVnplK251dVpTRzhZSjNyQTlaaG5jTWl0RlpvTzB2clBKM3RRbE1yQktjMEtzOFJwUkN0UWwybTk0aDNrT2REeDJJbEJLOTE1eEZ0QUkzS01sVFRoTHBTY1pCbGdUaVZCa0t3STlJM3hlb3pCRXJqQWU5bHJYVFU0eEc4aXIyMExNNTV2UE40Rjk2M25tR0s2eUprSE9MakhnRk1aakNaUWJGRzFPdkVpRndMVEVFTkFiOStHOWRhd2d1TXhEK0pmeEwvSkd3eUVrY2xqa29jZFFzYnE5UW9wZEJLNGRYYUJ2bEdobURZS3lxSXRZQXhZeUVTNXFvb0NzcXlSQ2xGbG1WRC9XYVVSdGR0Q1Q4ck8vRlo5MjhHYXJ6dStuTTNnL096RHNjWll4Q2dxbXU4ODF4Y1huSTFuM04xZGNYRjVTWEdHQmFMQlUzVEROMTlvOWU3aUdBWHlOdkxBQUFnQUVsRVFWUzlDeTRZTml4MDUwTkFldXNRcGJBbXg5WTFIbkNBMXhvMW1vVkYzMVlnb01vQ01Ubks1TkMxb0ExNlhPSzZMb3g1VVlMU3FEeERGc3R3V0F5UDFoblM5TmZ3SGowZEI4OTJyUkN2Z2t4K2VZSGEzMGZ5RWhSNGE1RzhKSHZqTFhqMkJPa2F2RGljTXNFS1VRVWlLTXlJSWpkb3BRbGl1MEFmb05EWCt3Sm9jSzNGcUNodDM4ZzhER3ovYWJMcFdxWmlVeU0xNFhORjRwL0VQNGwvRWpZWmlhTVNSeVdPdW8zTjNkUklIM1NpK2ttNk1aWXFQQ2RFNjhJK1FzUC9VUWhhNlVGdVhKYzlJN1RXVENhVG9aTXVySkhCV21iaXBzd2FINHVCR29QdnBzeTYvdDc0bXRoNHlsckxmRDduOHZLU2k0c0xGb3NGeStXU3ZNaXhYY2RmL01WZmNIVjFoYldXb3NncHl4Ri84QWUvajFKNklLSHhlTXg0UEtZY2pjaUxnaXdyVWRFdTBHUWhNTHJnMU9HYkR0KzF5R3dHb3BITzRtMkRPejFFMmdiSmN5aEdvRFMrYlVQZHBjbUNLOGQwREhtQnlrdllucUpHQmU2anAwRktOUVYrbkdIMjl0QmIyOGpwS1l5bnFMMTdaQS92NDM3NklVb0o5dVNFZkRaRnYvNEdjbnlNYXhxYW4zOUFlV2NQL1lXMzRQSU1mM3lBOWhrZWh5Q2hTekJRTngxR0s0eGFDZWx4M3NQNGVwUVN0cmEybUd6TmJtV1lZbENMQkpKWGlpRWZvUWlQNmZVd0ZtSitJdUVGUmVLZnhEK0pmeEkyR1ltakVrY2xqcnFOamQzVTBFdGhvcUtzMmN0bDBnK2xJc2gzRVNKckcwOEZTdUVsQkcxc0dCVXVHMTZVWlJsMVhTTWlsR1ZKMHpTM0FucDE2ZHVURngrTDJZZWJFdXVuMVlwYWF6azVPZUgwOUpUVDAxUE96czVZTHBmQldXTU5yNzd5Q3MrZVB3ZWdMRXUydDdleFhYY3Q0RkVxdUZnMERWWGJvYlRCWkJuVDdSMnlvZ1E4NG50M0RQR3dQVU5ad0hua2FvNTBOYTV0OERwRHluSHdUdGNHY1I3UVVCWmdOSklYcVBFSXRiK1Btb3hSOS9kUlJRRTRtTTFRNHFHelFaN2QzWVB6YzlqZXdVd202QWQzY1llblNGMmh2TWQrL0lUOHpoNXFaNFpjbkdIUGpwR0xZNHJSbEh6M0xqeDZHYms4UjZvNW9qd1lUZHUxRkNZUEdRMEpnYWxVSDE3aTBZR2FBUmlQSjJpbEI5bDl2VFkzU0tmcndkNnZFd2drUlYrTCtUY2pHWkh3N3h1SmY0REVQNGwvRWpZV2lhT0F4RkdKbzY1amN6YzFQUlI5UnFML2ZaQlRoZFYrZEJqZFB1Q2tQemlsTlUzVFVOZjFOY2NOcFJUVzJtdUJtdWM1MXRwclFYc3pFN0VlaURkZmQ5TytjTjBGUkVTNHZMemtuWGZlNGVMaVluaHZsbVhzN3U1ZUl4T2xGTk90TFI3MHYrZDVqbEwwbVkwUXJLcTNhbFRHb0l3QlpVS3dhWU4xSG1sYW5CQnFPeWM1QmdQTzRjNVBRMWFpNjhMM0hZMUJGWDBqS0lVNGp4cVBVWm5CS3hWazFyS0U2UVRlZWdQOStDRkdQUFpuSDBNeFFvME1LczlndVlCRmpScVBrZGtNZjNhR3VyZFArMmQvaVpwdGdiZGdIVGlMT3p0Qkx3cjAxaFpvamE4cjNPSVNXVjVTRkNYNjdoNXFhNHB1bHJSWGx4UlpqbWpWazVvUDhxcjBLU3BjbUdmQ25KeWZYM0JuZDVjWWRaRjdSUVNGdmtIb0RITDg2dUdWWkw2eEVadnd1U0x4VCtLZnhEOEptNHpFVVltakVrZXRzTUdiR2hYY0phenZNeEl4Z0lJWWRoTXkvTk5QQmdwdERGbWVEYnRTV0dVaFloT202WFRLWXJGQTZ5QlpOazF6L1Z1c0JlV25CZTA2Ymg1K2l3RnJyYVdxS2thakVWbG1FR0hJS0NoQTliV3JJdElUQyt6czdJUkdSeUgxMGwrTFhoYnNwVUdsMGNhZ2xBNlBpVWNyQTNtT21CeTBRZW9LbWMveGJRc1NGcmdxU3NRSjVCbGdVSjFEeEdOZWZveTZjd2M1UGdiblVOb2dlWTc2ZjlvN2x5VkpjdXc4L3dmdUhoRjVxNnJ1cXU3cTVzeUlGR2ZHYkNqSlpLYUZkbm9DYmZWUzJtbWhoOUpHUmxFek10Rm80ckJ0eU9uYjFLVXJxekl6THU3QTBlTGc2aEhaMVRZVXExM00vN091akFoM09BQUh6dm5iZ0FPSFAvc1lXQTBJMzd5QS92bFBNTDU4WmJNUDRtd1hqTW5icmgzakFiaTRoTDc2QS93ZlhzQmRQZ0p1YjRCaEJZUWQ0SHA3Q2RWNFFMaStocHh0c0hyeUVmVHVGcnJmWWpyc0lDKytRWGQram5HOXd2REpjK2p0RGZidjNzQ0p6UklrWHhVSW5IVDQ1TmxUbkorZDQ4V0xiL0h1N1R2MGZaOGYzbE10VHB1TkpIdHhFWDlYMll4VzYwckpRNGI2US8yaC9wQWxRNDJpUmxHajVpeDJVRk0zdEloWTZHN3llZDBmVU0xSUNPQVExMnNpblFPY0NENzU5RlBzRHZzOHd2ZmVaNmVicGdtM3Q3YzRPenZEYnJkRDN4ODNSM0xNTkl1eDJXenlqRVVkRXIxdjlpTDlUbXRUazJQbUdSRzA4dFBadm54UTFWeFgxVm9NN0Q2R3ZrUFhEeEJ4UU5kQnhkYUo2ckRHMUEvd3QzZVlEaVBVZXdSTXR2Nng2NEg0TnRsdVBXQWFKMnZUM2tFdUhnRnVnSDd6TGVUang1RDlCSjBteUdZTitld1RpQUx1My93Qyt1MUx5QlQzWko4bWFCOW5NTUtFY1AwYTh2Z2o0UHExaFdPOUI4YWRsWXRnc3djaFFNYzlBTFVaQ0Ezb3JoNUJPd2ZzdGxBSkdIZTMwUDBkK3ZOTFRCOTlCTm1zRU41ZEErTUJUdUs2VVEzWXJOYjQ5UG5uR0lZT2w1ZVgrRisvK1ExODNHclFpZVJvZTI3ZmUzelEvamNRSDQ1TFlyelVhUWp5UWFEK1VIK29QMlRKVUtPb1VkU29ZeFk3cUZHYk9qQW55MFllblNIMlFuNzREWWpEODVKRzRzQnltcVljNWh5R0FYM2Y0M0E0WktjS0llQndPRFRPV3E4MXJJODU1K3pOczRjRE5wdE5kcUptWGFLV04rU21iUVRUZXRYTHk4c212K1M4Ui9kZWxTL3hSZ1JTaFlmTGRvd3FBcThPa3lvT0NveUhBdzYzdHpoTUhtTlFqRUV4OVFQR1NXeEhqMkdBcnRZSWI5NWEyL1VkNVBJSzNaLytDMHgvOXdYa2syZm8vK0pYbVA3eTE5RDFHZHhQUHdlNkFib2ZJZU9FOE4wTklNNW1LSUl2ZFZHQmJ1L2dubjF1RDlPZG5VRkRnSXdqY05oRFAzNEtUQk82WVVCNDlRSTYyc3VuL0RRQ04yOGhaK2ZRWVVDWTluQ3FXQTA5dHJzN2RPTVd3K1VGdXAvOUJQM2REaXMvWWYvZGQzQUJtS0NZUXNDQUFZZHh0Rm1udmdOaXFCVWljZUpoTG9zbHhGNDFPbFRpNjZzV1BBdEJQZ3pVSCtvUDlZY3NHV29VTllvYWRjeGlCelZTang5VjR4cEJ3SWxEaU52VjVTWk5ZYkxrMFBIS29JcVhMMS9pL1BJaWh6bUhZY0JtczhIZDNWM2JZVFB1Y3lUblhGNVhPaytUSExhZWFVaXpDWE1CRUpFODR6QS9EcUJ4VGdBSUdpeUVxb0NHQUsrS0NiYWYrUlJHakpQSDZEME9VOERCMjcreGM1aXVMckY3ZTRzOUJJZWh4N2dmTWQ1c1RRUUI2TVVsZ3Zmd2YvdC80QzZ1Z0lzTDdQLzdYMEdEUXM0NzRORUZjUDBXNGVWM09IenhlMEFEZEhzSGNSMmtIOHpoKzg1ZU5PVWNkSGNMWGEraDE5ZHdGeGZXYnVLZzJ5M2svQXdhUE9UOEV0anRFS1lSMEFuaUovanRIV1M5aGp1L2hFNGpSZ1NFemtHQ3gzVDlEckxmdzU5dGNOdDFrRWVQRWE2dkVmWWovdjdMTDNHK1h1TzcxNi9RRHdPOG55QUlDTFY5ekp4djN1MlNQNnNIRjAvMFAzazRVSCtvUDlRZnNtU29VZFFvYXRReEN4N1V3TlpFb3RyUlEyeVhDb0VBMGpwTXZSNVVnODFnQkFCKzhrMmFjUnpSOTMwT3B5WUhxL2RPYitwUmhVdkhjY1JxdGNLVEowK3czVzRicDV4Zk96OVhPMno5V2FlcGozay94ZldoYWVkeGhTSyt6TXJaUzVpbVlIV2ZnbUlLRTZhZ0dIM0E1QlVUSE1adXdPN1ZOY0xtSE5ONkJYOTlqV21jRUJRSTRvQ0xDNmdHMkFFQVQ1L0J2LzRPNFRCQkxqYkFaMC9odGp2bzZPR2dDTnN0OVBvdGRPZ2c2ek5BZDBCL1pTK1RFb1VMZ3JBOXdQVURFQUxDZGc5WnI4d2h0anZvL2dBOVAwTTNoYmhXVmVFbUQ0VUprVC9zNGRTak96OEg5bnVFb0pDZ2NFN1FRN0QvN28wSjNkVUZ1dWVmSWJ4K2hiZmJMVzV1YnZIUjQwZjQ3dlVybkswSFFPSys3OW1TYW91S3Z5dkZyM29OTHNidWx6a0hRVDRVMUIvcUQvV0hMQmxxRkRXS0duWE1ZZ2MxMXA3T0hyYUtEbXJEWnBRK1NMTVBpRTZnWmNlTnRCNVVYSHVOcW1LNzNXSVlCblJkQis5OVBuNXFuV2ZPTy82K3VibkJORTM1dWpydFBOU2FqcDl5M0hSc1BnUFJyRHNOQ3BXQUVDdWZhaGNtZTl0c1VCTXdIK3hGVWxPd3ZTNG1KK2EwK3hGaFdPRXdUWmh1NzJ3dHBRRGFkY0I2WSswVmR3RkJKL0QvOER1Z1g4R3RWOEQ1R1dTelJ0aE84QzlmUVc1dW9OTUVoQUNIM3JZeURBckFBODVCcElNUEU3QzdnVjVlMlRhSGZnTDZ0WlczV1VPOUJ3NTcrRjRndnJjWGg1MXYwSC8rRk5oUENGOStiUy9GMnU4eGJqWW16dnM5SUlxN3JhMzVkZDREYjk1Qyt6dTQ5UXJkYW9WQmdKdjlEcXZWQmwwM1pGc3d4NjE3S1laYTFReENrMk5LWGkyYUp4K1d1bDZVZkJpb1A5UWY2ZzlaTXRRb2FoUTE2aGozL2lRL0RqR2cyRVRGY3FOQ3E2RmpDc0ZxR3pOVFMrL0UyUWgrNXBEVE5EVk9WYzhrM09lNDllLzcvczNQZjkvdis3NXJkTVFBaFZlNzEzSzhUZU0xaFZjQnIvWnZDc0RVOWZCOUJ6OU9tUFlIVzd1cWlqQ3NvT2VYQ0pQSHROMWJHRGkxRHdUcUhJSnowR2NmSTJ4SCtMYzN3SGhBQ0FvOUhBQkpEeVNPOXZJcE9DQ0dyVFVFWUJwdHE4Tyt0L1dwQW9TdWc1NmRRUzh2N0dWVXF4Vnd0Z0hPTnZDdWczLzVCam80Nk5XRnpVYU1IbjYzczdmOVhsMGhiT3p0dTdyZTJKclNFQkFPQjRUYld3d2FNSHFQMWFlZndxODJDS0tRY0NJeXFpWjdnaEt1dHJXNHN3Q3NMTmRaeVllRCtrUDlvZjZRSlVPTm9rWlJvNDVaZEtRR1loRy9mRXdWNGl4MG1wbzBoMkMxT0ZiNkswNndXcTNSOTMwejJ3Q2dlYnR0ZmJ4MnpsTXpCU2xOL1c4KzY5RFVkeFpTUFhYKzVQMnJRdU5MdERUK0RWQ0VxRlZCRlNHWVEzc0lnZ2k4Qm5nUmhLR0hRdUczMFZFQkJBaTBkOUIrQmIvZklVemUya2xodXc0NkJ4VUg1enJnb3lmQTR5dmd4UnU0UjFmUWQrK0FhUUs2RGppL2dBWVB0emtEdkFlRzNtWWJuSXV6UFRIdXV6NEQ5anNMMjhZdEkrRUVFQ3NISzRld3N6M1Z3NlNZdm5tTmJyTkM2SjJ0SHcyMko3eUhRcy9QVEJDMlc0VGdiUnRIRFJpNkFkdmJPemdGUXI5Q2NBTHBWd2paSjl1K0JJb3pIcmU2QXZVKzdjdjFXZklCb1A1UWY2Zy9aTWxRbzZoUjFLaGpGanVvQVpBam9nRUFWT1BzZzlqN2dJNkdtV2pDcDJsbVlydmQ0dUtSN2FneGY3UHRVWG1WQTZiZjczdFFidTZFd0xGanBtT2xic2Q1ek5QWi9VZnppdGNFbUJPbjJZbmtpQUZ4QmtJY1FpL3dod2wrbkJDaU02c293akFnZEwzTkhsUnJhRU1uUU44RGJvRDBQZkQ0RXU1Zi9nUmh0N2YxblY5OUM5MXZiUlFmRkRnY0lPc0J3WHQ3cWRVd1FOWWJ3SHVFbXh1cjBUUUM2dzFrdGJMZFBib1Y0RDFVQVZrTjBOM09vdVc5Z3dhQjlnUFE5OUM3Vy9qVkNqTENIdlFMQVJnVjAyNFA5Q3ZvUllkdXY0Vk9JN3BPc0IvdFhsWjloL0d3aDR3anRIZHhQWEZsRU85QjV1bVNqWkVIRGZXSCtrUDlJVXVHR2tXTm9rYTFMSFpRSXlJUWxjb3gwMTRmNlFFbDY1VHNBREhDcW1xckFoV3c3ZXU2QWR2YkxSNC9lWVNiMjFzTC84VlFZUDFQWUVhaTZnRjE4UTJ5c1I2cDlMZ08wWGNlSVlTOFl3ZGdPNDVZa3JLWGQzTXZzL3pNVWUwbFVnbzA1OU1OaFJqdVRQZHBNeEJpc3c5aWEwWW5CVVlGdkxNSHljTHVBTlUwTXhNZ0lhQmJyeTJrdWQvYmI0aU43Z1dBZElDS09ldG1nKzdaRXpnby9LczN3TzBXS2g2NE9rZDRkd3RWRHdrVFJEdGdHb0d1UTlkM3RxKzZLS1pwdEljSkQzdklaZzBNSytqZGpiMWNTcXcvcE5zQUFIUjNCN2RhMlF1cDlsdXNudjRVOHVnUzRYZGZvRnNQRUZWMGZvTDR1T1pURmJJYUlKZFhjUHNkRHR0Yk9BV0cxUXE5RTl5OGV3Y1hBcVl1elRSSUZueWdpSCsySFNBYVM5clNFSTJUSHpreGVWQlFmNmcvMUIreVpLaFIxQ2hxMURHTEhkUms3MHVlbUViMjhWQmE0NWhUYXdtWnBaRGhkcmRIMXp2MHF4V3UzNzdEWnIzR1lXOHZnMUt2OEFoUUQwendDQklRQXVCOU5QUWNpclBPekIwbzVoUmQxOEZQSVFxSUFQQWxuWmhrWk9kTkY4ck1FR1JtUU8wZEFMQVpoK2l4SmlLS09Pc1FRNjBRUUJ4RUZXNzBHQlFRVmZTcVdDdWdya2Z3SS93MHhwQzBRRld5OWFvb0lBcm56Wkg3L1R2b0YyOFFicmNJZTNzQmxKTUIwM2hyVXgzcTRIWWpWQlJPUmd5SER0UHJOL0EzTjlCcHRMcUVIVnpZQVFEQ2Zodjd6MEVjNEtZN0Mrc2U5cEJwQzNHZGhXMi8vQUxEOCtmd2ZRZnM3dUE2aHdCdmpqdE9VQVdjSCtIOEFOZDN3R3FOVGdNa2VPZzB3VGw3ODNBbkhVeWRrbUVVTjFWcFozbHk2MWRlYlk1cllra2VNdFFmNmcvMWh5d1phaFExaWhvMVo3R0RHazJqZmdFa2VxQktNZVY2VmdLaU52TVFiVnRVQU9ld1BsdmpsLy91Mzl0b0gybmJ3NVIvMlpMT0hnQkRtY2s0VlNFcG9xQWFkK2RBSFlyVm9qRXVaMXp1SmYwK0ZhcXRabHJzZDJpdHlHcVBVa0FVclBsSVdhTUQ1dC9seFZTMkN3ZFFwajNxRzdZWkVYUzI3YUNzQk5wdm9HR2RkMGJSUjJkQW1wR0oyeE1DRHVJODVPa0Z3a2RuVlZ1bGRBTEZZOHMvbGlWcDFGL1ZJWFdMYW9EODJlZDFrOGUyTFIwbjBsa2Z4eldqeWNrc21xN29PckZ0SHJQUWx6THF6K1pCdDVoSGN0Wmx1aXI1a0ZCL3FEL1VIN0prcUZIVUtHclVNWXNkMUVRN2E0L0Z6OXE1a0tZSjZnUGlJSERvaHpXdW5xek1UelR1WTY1YXVpczZXOXJkSXZXOGFpN0ZERXlMczlxWmRrdkJkTlJjR05HSlVhVkg5R2ZOOTJHekFmVzFka2JUQ0xxcWkwU2oweWdLS2RTWUhiYng3YmtoeG5wcXVaOXlVUXBDeGpvakNtUlRsdVI3VGxkbHA2dUVTSnpMKytNN2ticUlScVR5OVpMS3JVOVhBcDJyT1F0eWltMHRPTHNFS1FSZDZpcHQvbEdva3Z4VkdwRHZGWWhhcTFwT2tnY0o5WWY2azlxQitrT1dDRFdLR3BYYWdScFZXUGlXemtBWmRhZStqeVByeWdFMGgyQmpWMm8rWThZRWU5dHNrMi9zTkIrOGRYb2V5aWF4S0lhZWpBeUNHRktNYVN2SE5DTzJXdHBwRTRjUXc4RXBMRnp1SzIyZnA3bGNIQW1CNVB4VlF5NVA2L3RMYlpUcWlWUzNxdmxPMmw0TVRXdWFTWEgxcVR5amt4cE5zcVBVTGFpVmVKVzJTM21tY3RNY2l0VFhKV0VVNUhiSWFiSy9sMWtEYXdzeFo5YWNjVDR2OGY1ZHJWNnhIODFjNnNaUDdWSzF2YVJhUkJsY2FHaVZmQmlvUDlRZjZnOVpNdFFvYWhRMTZwakZEbXF5UThyY1FPSzNxa0ZiSXhJYnFWWTlyMGlPbFZ3cWZtcmxJSlVMS05EczdLRFZlU0E1akszWDFGSk1TeFdpeXlQNG8zVHArUHlFTkdsVjA3RlRCWlZ6cWM3MmNGMHg5VHBkcW45N0xNMmZwTEptc3lqSkFhVzk2c1N0NUsvRmlVOHB4dHp4WTQ2NUw0NzdJSFpmRWV4NHRNekVaUG1yTHJBUWNKclpLWDBZMjBaaW1XbktxN0daKzlxYVBBaW9QMVY1NlJqMWgvcERGZ00xcWlvdkhhTkdQWFNOV3V6eXMrd0lWYnM1Y1huLzlUZ1JZV2sxZHpuQ1VWTkh3MGtmb3RCczJaalowc3l3eE5tSU9oMFg1QkJ0NmRocWVXaFZvb2c5U0pYRGpQbWE1T1NDZHFoZmNuQk9xa0Z3V1JlYmpkelYxeGFocWFyVmpPYWJYSkxmdGJhYjYyU3pJbFZlOFo2Ujc4bEQ0R0lWdE9rSWFRcTNUTEp6U1FrOXA5dXZxMUcyb0pUa2UrOUJxazl0dXJLUkttblR0ZzVkT1c3RnZTSk1IZ3pVbjFKLzZzOHBxRC9reDRVYVZlcFBqVHJGdzlTbzVRNXFuR0RxQkpNSVZGd01VU3JVZHNkRFd2V1oxam1tTlg5QjdRMnREbWs5cGtQSTh3Vm02S3FLSU1YTlF1V29JWVFjUmcycVVISHRDRndscDA4R1c3dU9BTkNnRUplMkd3UWcybGhUY3NaVXB4Q1B4NFBsZTlCWWozakkyUTRlWmVjS1cxOXF6bE15S0VWWnV6Z3BhMU5Wbzl2a2V0ZXA2Mi9KQzB1RlJXRXpITEdlcVVpWGxkWDZJdVdaZlNMbUlUR2RrNUsxcUpWbm9lbFlCMUZyc2hoS1RWVVFJQXBnTEN1RmUrdnFXZ2w1UFdxUzFSUTZydTh5VzBBVUpSR2dBK0JkTzh0RkhoN1VIMUIvcUQ5a3dWQ2pRSTJpUmgyeDJFSE4vdWtqdk9oL2lsRTlSZzJRNUNqUmtRQXpUYStLdW1rVmxpN3RvWjdXTkVZYmhjQjIzUXRTK1FVcWgxSWdoOXV5TXd2dXB5NWRtdU15TzF1bmwxbWVEa0JhQjV2U0ZiTlBMOFNLZGF2eXNhMEhRNk1KelgxRU45QzRQalU1V2JYazBweFhrK0VYRDBsclFYTzROZjVOdnlHMWMwdDJZa0YxS0YxYnpicTQ1UFRRbk85Y09vcGIxYklpK1JtLzVQUWRCQjBVTHQ2dmhieWppS1Q2cUtLTHgxU2lvSXFnUTNGcWhUbHJCK0JpY3daZERVYzlSeDRPMUIvcVR6bEsvU0hMZ3hwRmpTcEhxVkdKeFE1cWZubitDSit0enhDQ2RhcjFyVWFEazJKeEFOS0RhdVZodUptYnhGRXRVTnlnTnFnMHdrM2hTMFZKYjBsUHUxNVdnYXFLaU52N3lVeElTbDJzME9KMldvMmlwYTdNM1ArYjhzcjYxbmF0WjdPVFIyNnJWR3g1RU5EVzFhSnF4K0pDUi9Ja3FSa2xpMXV1b3FSN2xVcm9RcHVSQWhKbmMrclpnUlJPbFZ3WG0yWFFxaG5xcHRCcU5pVzFnK1Q2VmZaUXlVaEtLMERjTVNUV3RiUkNjOGRPZ0ZYZjQ4d3QxalhJQjRENkErb1AycWFnL3BBbFFZMENOUXB0VTFDakZqeW9HY1RoMGczSWo1c2xnMDJOcXlIYm1uV3c5WjZOdUN0WFNaMTVNcnhwMTJnTTFVcktKMXNDMEpydnpMaVRRQWdnVXExVXJTeE5vN2RZTlNvcnJLMFpRRktJK2phbHRsWWdpaGRzWDNTa2Rhc3gzMlQwODJwbkQxR0ljekYvTGY3dnlrVzFMN1ExVkZSSzFCUWdRSnlwU0tGdSt4MlgybGIxUlF6L1ZtdElJWkM0TjJGcGt0Z1BVdkt1VVZTOW9NVTVwVkxZQU5SZGtMODFXZVdaa0hJdzFhR1g3cWhjOHJDZy9sQi9xRDlreVZDanFGSFVxR09XdS9zWlVBOGp5d0FYV2hsb3RuN0VsWU1wZWVydG1FKzBnT1prL0s2Q2VTNm9VcDZvVEtsQ2MzemV3U2Z5eVk2YkxndHR2Z0NnV3QxblczcHBnMWxKVmJqVjFiZFhGWjZGTE0vVUhOZTRMZTArVGwzVmJ0VjRKSElhYXlBV1ZyVWQ4bU9mTmkxZXlqN2xyRWVsU3V1bzh4cW0yWWEyU2RJeHphbmFmKzFmOG9DaC9qU2xVMzltcFZKL3lJOE5OYW9wblJvMUsvVUJhdFJpSXpVTnNjT1BDZmw0WG81WXA1VGFzZElaamFOaGlWbHI0L2dRRkJQUzFMV2FmeWNoeUVhaENwRllqNmFzTkpNeE04ZnFZYlg2bkszWFRLWVM2NW5HMkpWd3paRjRrOGtGdGJxZFpxWUZBc0JCRVNCNUprRGJuS29aaHZ4b1gwNFd3N0lTSDFhcnhVVHJzYjdtdGlqclgwOElSRzVEZmE5amxuS3FWcGkzYlNwSFVPbythNm1Vc05sdnZsU25aQU5VQWs4ZVBOU2ZxdjR0MUo5MEVybSsxQi95d2FGR1ZmVnZvVWFsazhqMS9lZXNVY3NkMUVoNktLc2NTbUc3VXlzeFZldE9TanQ5eE5XVXRZOWtkMGpGU0h3b0tqNHVGOUFZVURGRm9GU296QkMwUWxGZjExeFozVmY1Y3ZSVzNUVFZVQm01Q214ckR5QWJXcnEza3F3WXZ6WXFsY1JNMnpwcXpGaGl1TFEyWnRpT0pNV0NTMXVMazZKRHNZMWw1ak8yWDBhMUx2WElHYlhwQVhlUHN6YnJYb0daVTJ1dXRxMDFyUVMzbER6UE1SNXo4ZDduZ21sbENOcCtKQThVNm84ZG8vNDB2M05KMUIveVkwT05zbVBVcU9aM0x1bUJhdFN5bDUrZG9EaXJ6bjVIa205QlRveHVUNDFPVXk3Uk1GeDJTVE1JeWI4Z1lnWXFXdVZ5ckIxVk5UUWF2RllKazBsSUNhR2lQSllsYzJOTFRpeUMyOTBCa3c4WUZmanFNR0kvZWtBVkw4S0U2K0JMaXpSRnBsd1ZlZGJHWXBwTmU1Uy9iWGowZnRQVjJ0eExYckhNRkRJdGFWSTkzSDFOMXVhdTJxejdWVzNicjVUMVB1Yk9mRHIvMmRrZmtqRjVnRkIvcUQvVUg3SmtxRkhVcUllc1VZc2YxT2pzWHducEZjTzNuM0xhdXJKaHRuazJQOUxJWDJ2SGFVdW9mTXRtQmhveEtDUG0vTkJlT2k1MWJpV1Rzak5Ic25GTi9qTEwxOEtsQ29lLy9NMWY0KzMxVy94dTJ1Ty8vUDYzK045Lzl3WGVBUGl2Nzc3Rlh4OXU0VFVnaEhLSFFSVWhLTlFIYUZDRUFQZ1FvQnJLMmxFTmdPYjMvc1l5NDY3cVV0VmlQbDJTem1uNWxPVEVlVjFxYWRNMGYyS09MdFdOdjU5MlZpak16aVlobWgrcnYxZWlHOVBQVGFVVm4za2U1S0ZDL2FIK1VIL0lrcUZHVWFPb1VZWGxMaityN1VlVFVjL1dia0xTZisxRGFmY1BuYXY4RlNXaElML05OVzhpYnNlVHNUWWpZcUFaRmR1Z3ZhNXdxWnZWdlM2cnZjbnkwcWVZV09xdEYyUCtZbnVvajRjZDl1T0l2MzIxdzdRUnlMT1A4Si9mZkltZk8rRHM2Ky93UDI2K1JsREZ6NTQvdzl2YkxjYnhnTzEyaDcvNDVjL3g5MTk5aTNFYzhlYnRXenovOUNuVzZ4Vis5dmx6ZlAySDEvanM2U09zK2lFL0t5aUlPM1NrTm83M25HVkhwREZuaC9KaXI3UTFaR3F6K2dFOU9kVSs3eUZkbno5L3dFWHpxSEJkZzl3VDB1YWs4WUk2ZWs0ZU1OU2Zrai8xaC9wRGxnYzFxdVJQamFKR1JaWTdxSkg1VHkwekFBM2ErcWdXWDI0eU94RkdtNjg4MVRwdDd2UlQxNzJ2UDlQRjZjODh0ZVZRaEVhcVRGc0QxWnlIL2YzNkR5L3cxZUVkTmovL0hQOU5EdmkzcXg3L2NYaUNiNll2Y1g2NXdkdnJhNXl0QjN6MTlkZjQxUy8rREoxejhBS28zK01YZi9vbitPMXZkOWplM0dCL0ovajE2emZvdWc3UFA3NDZhbGQzajhha1BmQ3R1cVZlK2M2cUdZTzVzNVZNaW9OZ2Z1NGZ4YWxlS1U2YVE4YWFlL3JrRmJidDRrSTlsbndZcUQreC9GSXo2cy83b1A2UUR3ZzFLcFpmYWthTmVoLy8vRFZxdVlNYW9LeDdSRzJ5c1lPL3gydktxSE4rUXJKejF3WXFXUW5NY1pyclppTmFJOFNzNXNZV0h3eHJhdEdPbk9OY0IxcHpyMGJtOFpCV1Y2ZkNoNzdEODJkUDhCOHVuK09OYnZHZkxqN0dFemVnOC9hYzNPdmJBMVRXMkk0Qm93LzRtOSsvUXVjNi9QbWZQTVhMdDNmWS9jTkxTSGVPODBGeHZ1bXhXdlg0NXR0WFNHdHIwd3U2ckIyaXFHVDkwcXcvcDN4TXBCM2hweG1JWlBqMlVxbktnWnQrdldkQ0lrMXNWQ2ZibVkxVFY2YWRXMDVsMTg1a25IYldXT0QvVXlFaC96OUMvWW5IcUQvbEVQV0hMQWhxVkR4R2pTcUhIcmhHTGJOV0FINzlWLzlURDBHaEdzb0xsVkE1N3F5MWRXNEJkZHA4aVJiLzBQWjhFNGFiZTd3Z3JxODhydWZSUTNoekN6d3FyMDFvdGx1Zm5Dc0dvUEh0czNjM2I3SGFuRVA2SHRlNnh4Tlo1MURnZnJmRlliK0RpbUM5M2lENENkTTRBZ0tjbjE5aXU3MkxPNWdBdzJvTjV4eFd3eHFIYVkrKzcrRmNoN1RUaURsb0VwWlpYYkloUjRmRzNJZ3FvWXJ0bHB5dTlHSVN6cEFkNDlqdDdLaVQwdXYzVTcvRktqbDBKUXIzbE5GV082VlJkRjJIeTRzci9LdC8vYXZGK2dmNXA0WDZVNmVrL253LzFCL3k0YUZHMVNtcFVkL1B3OUdveFVacXhEbkFUN0ZqV3o5STMwczNWaDE2b24rclNHbE1VbDZFVkY5V1oyZXpDZEZrYTJkTitjK2R1cm9tSDgrWjF1VzFCbTkyNXZCOVJtbGI4aW5Pcng3blBENTJtNmFjemVZY203UHpkdTFwVENBUVhEMTYxSTdPRlZBQmhtR0ZGQ2hOdmlqMUg1MjE3WkVpcGV3MDFmUWt0bTk3Rk1jVGlacm1xcksvZDl2SEk2VDBtUllIemYwSGxKbUZlTzlWOTFUQ0s4M3NGM21ZVUgvYStsSi8zZ2YxaDN4WXFGRnRmYWxSNytOaGFOUmlkejhMZnFwcys0UWh5UHM3c1Q2ZkRVSk85Y1g3elVHUGtzMnVxZjFRam84M2gwNWNtZzlwZFNEWFZhd05CQkNwdDJHMDcrbStKRGJLcWFoZ1dwb3BWVVVsL1pXMjBxMFdwZjA2WEtuUTdBM0RiUjBsMTZzY0xnOFQ1dnVWdXFSU25xS2QrOUQyNUN5OTVQVC9HUC9TZWY0TGRWYnk0YUQrMUhXbC9sQi95TktnUnRWMXBVWlJvNHpGUm1wczdhSlU3d0N5VWFiT1JzVUNRRlR5Qm9GTkh0ODNnbzNHVzIyZzBaNXVScktDdkJlN3p1Y1NKQ1dhZWFWVzE4ZnltcUh2UFRXcnZLV1pUeEo4YThRQUFBUzdTVVJCVkVqMWtUU29MbzZhN2V6a1dzclpDNkJxcDQwWm1ETkxMalM5RWRlS3JSM1p2RjQxT1pXTG8rSjBiVE1Qazl0SGdUZ3pVSVZ1WlRZVGtNcUs5NW5UcDVLbDVGY3UwTG9qanRvenQzdHN2MndoOTRoOUxWdExmUWlPZkJpb1A5UWY2ZzlaTXRRb2FoUTE2cGpGRG1vNmNmREphYlBqeGM2Y09hY0NUYnBDTnZmOHUvS0huQ0o5TTBHSXYrYVhWbG5lSDBDc0wwcDFyWTVYbHhYSHErb3pxNVJkcGRVMWpYbTM5eFN0TGUwRTBzNUVsRGZZSGxWQTdJMjFPVFFxOHhhcmc4TEY2YkxWTjIwa0FFSng4cE1Db2xIOFlwSWt5T21XS3FITDE5VHRsSGJsRUZ2UmVpU1U5ZjNsVEZIcWVpcXR6dE1ybkx1dmo4bERnUHBEL2NuWFVIL0lBcUZHVWFQeU5kU296R0tYbjYzWEc0UVFNRGYwRnBsOWxleE1VaDMrb1UwdmdCblR6TWFrVFhHaTNKaXVNa1JwVGgzdkFaS2NZMjdQVGU2Vkp4Ni8rYmUyNHpLYll2Y2dzU1VxeDFDWlhWVS93Rlk1eVluUnQ0TVdRemtWdDgxekR5ZHVxUDZVMHkzUnBxM3pURTF3VHk5V2grYzlVMzlQZ2pNL2Jsa25lN0ZaRklIQWlVUFhkZmZVa3p3RXFEL2xucWcvMUIreVBLaFI1WjZvVWRTb3hHSWpOUjg5K3hqN3IwY2NScDliT1EwaUxaQ3FzUmRTMkUwYjQxTWdoLzJLcmNaektiWUg1RkYzbWdYUU9DSTFjdys1cHgzY2JKYmoyTURTT3NveWQ1RE1XSE9TNUtoMVBhd090UWpFVUs0bWc1ck5yOFNOTEJ6RVJ2eEpLS3BZcFVnQVZCQmk2WlpOS1Z2bWFsSE5TcVE3a0NRVVZmeFpxMXVYVkdSc1JFRnhYVXNRNzAvVEEycXBiMkxiYStuUm5HMncvSUtVTml1M0pka09TZ1ZTVDllaUE0U3FXU3djclBFZHdCV1MyaWJXWEFRaURwdjFCbWRuRzVDSEMvV0grbE0xSy9XSExBNXFGRFdxYWxacVZHU3hnNXJIVDU3QVFmRDI3UTE4Q0VCMmhmTDNua2dqV3V0dVQ5dDFNZEdzUTB1ZTBtWlRMRDZmbXcxbHkwK2RuV3ZTbmc3SzV2cFVpYXRManJMS3RaQzJqaUx6VktsTW5mMmFwNW8xV0hJU3JhVUh6UVluUjdIaEtvOThPSDRKVFlpMXFrdVZuL2x1RVdGVVlvbEt0RVNyNzAweHB6czkzZC9ScmlzeGovbTYwR0VZOE9qUkZhNGVYeDNuUng0TTFKLzV0ZTN0VVgrb1ArVEhoUm8xdjdhOVBXclV3OVNvVS9hekNJSVBxaHJnZllCcWN0akdLdjg0VGpuVUQrS0hYTlNxeGFsdzZCK05OQitwZ0puVFNOTTh4Wm5iT3IxSDI1cUQ3Zjd3Znl5TmU4MnJkTHJnZTQ3V3VVaDlNbXR3V1dNc2xieDlmN25Gc1oxejZMc080aHpjVWhlTmtuOXlxRCtuaTZmK3pIS2svcEFmQ1dyVTZlS3BVYk1jcVZ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hKL0YvN3hoRHp5eWRYTndBQUFBQkpSVTVFcmtKZ2dnPT0iLAoJIlRoZW1lIiA6ICIiLAoJIlR5cGUiIDogImZsb3ciLAoJIlZlcnNpb24iIDogIiIKfQo="/>
    </extobj>
  </extobjs>
</s:customData>
</file>

<file path=customXml/itemProps54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4282</Words>
  <Application>WPS Presentation</Application>
  <PresentationFormat>自定义</PresentationFormat>
  <Paragraphs>302</Paragraphs>
  <Slides>38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0" baseType="lpstr">
      <vt:lpstr>Arial</vt:lpstr>
      <vt:lpstr>宋体</vt:lpstr>
      <vt:lpstr>Wingdings</vt:lpstr>
      <vt:lpstr>Calibri</vt:lpstr>
      <vt:lpstr>印品黑体</vt:lpstr>
      <vt:lpstr>黑体</vt:lpstr>
      <vt:lpstr>微软雅黑</vt:lpstr>
      <vt:lpstr>Times New Roman</vt:lpstr>
      <vt:lpstr>Impact</vt:lpstr>
      <vt:lpstr>Wingdings</vt:lpstr>
      <vt:lpstr>Arial Unicode MS</vt:lpstr>
      <vt:lpstr>自定义设计方案</vt:lpstr>
      <vt:lpstr>PowerPoint 演示文稿</vt:lpstr>
      <vt:lpstr>Catalog</vt:lpstr>
      <vt:lpstr>PowerPoint 演示文稿</vt:lpstr>
      <vt:lpstr>Configuration Software</vt:lpstr>
      <vt:lpstr>Online update</vt:lpstr>
      <vt:lpstr>New Project</vt:lpstr>
      <vt:lpstr>Screen Edit</vt:lpstr>
      <vt:lpstr>Device Management Tool</vt:lpstr>
      <vt:lpstr>Device Management Tool</vt:lpstr>
      <vt:lpstr>Device Management Tool</vt:lpstr>
      <vt:lpstr>Summary</vt:lpstr>
      <vt:lpstr>PowerPoint 演示文稿</vt:lpstr>
      <vt:lpstr>New Object </vt:lpstr>
      <vt:lpstr>New Object </vt:lpstr>
      <vt:lpstr>New Object </vt:lpstr>
      <vt:lpstr>New Object </vt:lpstr>
      <vt:lpstr>New Object </vt:lpstr>
      <vt:lpstr>New Object </vt:lpstr>
      <vt:lpstr>New Object </vt:lpstr>
      <vt:lpstr>New Function </vt:lpstr>
      <vt:lpstr>New Function </vt:lpstr>
      <vt:lpstr>New Function </vt:lpstr>
      <vt:lpstr>New Function </vt:lpstr>
      <vt:lpstr>New Function </vt:lpstr>
      <vt:lpstr>New Function </vt:lpstr>
      <vt:lpstr>New Backend </vt:lpstr>
      <vt:lpstr>New Backend </vt:lpstr>
      <vt:lpstr>New Backend </vt:lpstr>
      <vt:lpstr>Summary</vt:lpstr>
      <vt:lpstr>PowerPoint 演示文稿</vt:lpstr>
      <vt:lpstr>New Driver</vt:lpstr>
      <vt:lpstr>PowerPoint 演示文稿</vt:lpstr>
      <vt:lpstr>New Models</vt:lpstr>
      <vt:lpstr>New Models</vt:lpstr>
      <vt:lpstr>New Models</vt:lpstr>
      <vt:lpstr>New Models</vt:lpstr>
      <vt:lpstr>New Models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bt200</dc:title>
  <dc:creator/>
  <cp:lastModifiedBy>158******77</cp:lastModifiedBy>
  <cp:revision>556</cp:revision>
  <dcterms:created xsi:type="dcterms:W3CDTF">2016-11-28T17:01:00Z</dcterms:created>
  <dcterms:modified xsi:type="dcterms:W3CDTF">2025-01-23T07:07:12Z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1033-12.2.0.19805</vt:lpwstr>
  </property>
  <property fmtid="{D5CDD505-2E9C-101B-9397-08002B2CF9AE}" pid="3" name="ICV">
    <vt:lpwstr>7A7C01FF31EC43BAA6BD7A1A90DF8E81_13</vt:lpwstr>
  </property>
</Properties>
</file>