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svg" ContentType="image/svg+xml"/>
  <Override PartName="/ppt/media/image1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17"/>
  </p:handoutMasterIdLst>
  <p:sldIdLst>
    <p:sldId id="4776" r:id="rId3"/>
    <p:sldId id="4777" r:id="rId5"/>
    <p:sldId id="4778" r:id="rId6"/>
    <p:sldId id="5409" r:id="rId7"/>
    <p:sldId id="5537" r:id="rId8"/>
    <p:sldId id="5538" r:id="rId9"/>
    <p:sldId id="5541" r:id="rId10"/>
    <p:sldId id="5543" r:id="rId11"/>
    <p:sldId id="5539" r:id="rId12"/>
    <p:sldId id="5542" r:id="rId13"/>
    <p:sldId id="5540" r:id="rId14"/>
    <p:sldId id="5544" r:id="rId15"/>
    <p:sldId id="4814" r:id="rId16"/>
  </p:sldIdLst>
  <p:sldSz cx="12858750" cy="7232650"/>
  <p:notesSz cx="6858000" cy="9144000"/>
  <p:custDataLst>
    <p:tags r:id="rId22"/>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6198" initials="8"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38AABA"/>
    <a:srgbClr val="1E6C7A"/>
    <a:srgbClr val="BF0000"/>
    <a:srgbClr val="166CA3"/>
    <a:srgbClr val="10517A"/>
    <a:srgbClr val="19B7F4"/>
    <a:srgbClr val="4BC1DD"/>
    <a:srgbClr val="EE9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9" autoAdjust="0"/>
    <p:restoredTop sz="95274" autoAdjust="0"/>
  </p:normalViewPr>
  <p:slideViewPr>
    <p:cSldViewPr>
      <p:cViewPr varScale="1">
        <p:scale>
          <a:sx n="64" d="100"/>
          <a:sy n="64" d="100"/>
        </p:scale>
        <p:origin x="86" y="475"/>
      </p:cViewPr>
      <p:guideLst>
        <p:guide orient="horz" pos="240"/>
        <p:guide pos="4050"/>
        <p:guide pos="566"/>
        <p:guide orient="horz" pos="4238"/>
        <p:guide pos="7608"/>
        <p:guide pos="6868"/>
      </p:guideLst>
    </p:cSldViewPr>
  </p:slideViewPr>
  <p:outlineViewPr>
    <p:cViewPr>
      <p:scale>
        <a:sx n="100" d="100"/>
        <a:sy n="100" d="100"/>
      </p:scale>
      <p:origin x="0" y="-10374"/>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2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AD87B8-9A4B-45E2-BBE5-FB86ADE287A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AAA611-6692-4583-86AB-5AB9B972BD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75436" y="376143"/>
            <a:ext cx="8293039" cy="464750"/>
          </a:xfrm>
        </p:spPr>
        <p:txBody>
          <a:bodyPr vert="horz" lIns="68580" tIns="34290" rIns="68580" bIns="34290" rtlCol="0" anchor="ctr">
            <a:noAutofit/>
          </a:bodyPr>
          <a:lstStyle>
            <a:lvl1pPr algn="l">
              <a:defRPr lang="zh-CN" altLang="en-US" sz="3095"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dirty="0"/>
              <a:t>单击此处编辑母版标题样式</a:t>
            </a:r>
            <a:endParaRPr lang="zh-CN" altLang="en-US" dirty="0"/>
          </a:p>
        </p:txBody>
      </p:sp>
      <p:cxnSp>
        <p:nvCxnSpPr>
          <p:cNvPr id="12" name="直接连接符 11"/>
          <p:cNvCxnSpPr/>
          <p:nvPr userDrawn="1"/>
        </p:nvCxnSpPr>
        <p:spPr>
          <a:xfrm flipV="1">
            <a:off x="1275150" y="906330"/>
            <a:ext cx="11052321" cy="1"/>
          </a:xfrm>
          <a:prstGeom prst="line">
            <a:avLst/>
          </a:prstGeom>
          <a:ln w="15875" cmpd="sng">
            <a:solidFill>
              <a:srgbClr val="18B29D"/>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userDrawn="1"/>
        </p:nvGrpSpPr>
        <p:grpSpPr>
          <a:xfrm>
            <a:off x="556279" y="349355"/>
            <a:ext cx="556875" cy="556844"/>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6" name="矩形 15"/>
            <p:cNvSpPr/>
            <p:nvPr userDrawn="1"/>
          </p:nvSpPr>
          <p:spPr>
            <a:xfrm>
              <a:off x="694606" y="512239"/>
              <a:ext cx="324016" cy="317754"/>
            </a:xfrm>
            <a:prstGeom prst="rect">
              <a:avLst/>
            </a:prstGeom>
            <a:solidFill>
              <a:srgbClr val="18B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6149" name="图片 3" descr="维控logo中文副本"/>
          <p:cNvPicPr>
            <a:picLocks noChangeAspect="1"/>
          </p:cNvPicPr>
          <p:nvPr userDrawn="1"/>
        </p:nvPicPr>
        <p:blipFill>
          <a:blip r:embed="rId2" cstate="print"/>
          <a:stretch>
            <a:fillRect/>
          </a:stretch>
        </p:blipFill>
        <p:spPr>
          <a:xfrm>
            <a:off x="10277177" y="375919"/>
            <a:ext cx="2182416" cy="427709"/>
          </a:xfrm>
          <a:prstGeom prst="rect">
            <a:avLst/>
          </a:prstGeom>
          <a:noFill/>
          <a:ln w="9525">
            <a:noFill/>
            <a:miter/>
          </a:ln>
        </p:spPr>
      </p:pic>
      <p:sp>
        <p:nvSpPr>
          <p:cNvPr id="37" name="矩形 36"/>
          <p:cNvSpPr/>
          <p:nvPr userDrawn="1"/>
        </p:nvSpPr>
        <p:spPr>
          <a:xfrm>
            <a:off x="0" y="6845300"/>
            <a:ext cx="12858750" cy="387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 calcmode="lin" valueType="num">
                                      <p:cBhvr>
                                        <p:cTn id="12" dur="500" fill="hold"/>
                                        <p:tgtEl>
                                          <p:spTgt spid="14"/>
                                        </p:tgtEl>
                                        <p:attrNameLst>
                                          <p:attrName>style.rotation</p:attrName>
                                        </p:attrNameLst>
                                      </p:cBhvr>
                                      <p:tavLst>
                                        <p:tav tm="0">
                                          <p:val>
                                            <p:fltVal val="90"/>
                                          </p:val>
                                        </p:tav>
                                        <p:tav tm="100000">
                                          <p:val>
                                            <p:fltVal val="0"/>
                                          </p:val>
                                        </p:tav>
                                      </p:tavLst>
                                    </p:anim>
                                    <p:animEffect transition="in" filter="fade">
                                      <p:cBhvr>
                                        <p:cTn id="13" dur="500"/>
                                        <p:tgtEl>
                                          <p:spTgt spid="14"/>
                                        </p:tgtEl>
                                      </p:cBhvr>
                                    </p:animEffect>
                                  </p:childTnLst>
                                </p:cTn>
                              </p:par>
                              <p:par>
                                <p:cTn id="14" presetID="22" presetClass="entr" presetSubtype="8"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无背景">
    <p:spTree>
      <p:nvGrpSpPr>
        <p:cNvPr id="1" name=""/>
        <p:cNvGrpSpPr/>
        <p:nvPr/>
      </p:nvGrpSpPr>
      <p:grpSpPr>
        <a:xfrm>
          <a:off x="0" y="0"/>
          <a:ext cx="0" cy="0"/>
          <a:chOff x="0" y="0"/>
          <a:chExt cx="0" cy="0"/>
        </a:xfrm>
      </p:grpSpPr>
      <p:sp>
        <p:nvSpPr>
          <p:cNvPr id="3" name="内容占位符 2"/>
          <p:cNvSpPr>
            <a:spLocks noGrp="1"/>
          </p:cNvSpPr>
          <p:nvPr>
            <p:ph idx="1"/>
          </p:nvPr>
        </p:nvSpPr>
        <p:spPr>
          <a:xfrm>
            <a:off x="454961" y="1110247"/>
            <a:ext cx="12050089" cy="553263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593685" y="6703595"/>
            <a:ext cx="3000375" cy="385072"/>
          </a:xfrm>
        </p:spPr>
        <p:txBody>
          <a:bodyPr/>
          <a:lstStyle/>
          <a:p>
            <a:fld id="{9125718D-374B-48EB-A1E7-112597E392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80394C02-8E92-4DF7-AA55-62B0BA459C6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fld>
            <a:endParaRPr lang="zh-CN" altLang="en-US"/>
          </a:p>
        </p:txBody>
      </p:sp>
      <p:pic>
        <p:nvPicPr>
          <p:cNvPr id="7" name="图片 6" descr="LOGO英文"/>
          <p:cNvPicPr>
            <a:picLocks noChangeAspect="1"/>
          </p:cNvPicPr>
          <p:nvPr userDrawn="1"/>
        </p:nvPicPr>
        <p:blipFill>
          <a:blip r:embed="rId6"/>
          <a:stretch>
            <a:fillRect/>
          </a:stretch>
        </p:blipFill>
        <p:spPr>
          <a:xfrm>
            <a:off x="10029825" y="232410"/>
            <a:ext cx="2700020" cy="4660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openxmlformats.org/officeDocument/2006/relationships/image" Target="../media/image3.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tags" Target="../tags/tag12.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1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3.xml"/><Relationship Id="rId2" Type="http://schemas.openxmlformats.org/officeDocument/2006/relationships/image" Target="../media/image6.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15.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191084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0" y="191084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9" name="Freeform 9"/>
          <p:cNvSpPr/>
          <p:nvPr/>
        </p:nvSpPr>
        <p:spPr bwMode="auto">
          <a:xfrm>
            <a:off x="0" y="0"/>
            <a:ext cx="9761846" cy="5949079"/>
          </a:xfrm>
          <a:custGeom>
            <a:avLst/>
            <a:gdLst>
              <a:gd name="T0" fmla="*/ 4373 w 4373"/>
              <a:gd name="T1" fmla="*/ 0 h 2665"/>
              <a:gd name="T2" fmla="*/ 0 w 4373"/>
              <a:gd name="T3" fmla="*/ 2665 h 2665"/>
              <a:gd name="T4" fmla="*/ 0 w 4373"/>
              <a:gd name="T5" fmla="*/ 2185 h 2665"/>
              <a:gd name="T6" fmla="*/ 4373 w 4373"/>
              <a:gd name="T7" fmla="*/ 0 h 2665"/>
            </a:gdLst>
            <a:ahLst/>
            <a:cxnLst>
              <a:cxn ang="0">
                <a:pos x="T0" y="T1"/>
              </a:cxn>
              <a:cxn ang="0">
                <a:pos x="T2" y="T3"/>
              </a:cxn>
              <a:cxn ang="0">
                <a:pos x="T4" y="T5"/>
              </a:cxn>
              <a:cxn ang="0">
                <a:pos x="T6" y="T7"/>
              </a:cxn>
            </a:cxnLst>
            <a:rect l="0" t="0" r="r" b="b"/>
            <a:pathLst>
              <a:path w="4373" h="2665">
                <a:moveTo>
                  <a:pt x="4373" y="0"/>
                </a:moveTo>
                <a:lnTo>
                  <a:pt x="0" y="2665"/>
                </a:lnTo>
                <a:lnTo>
                  <a:pt x="0" y="2185"/>
                </a:lnTo>
                <a:lnTo>
                  <a:pt x="4373"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11" name="矩形 259"/>
          <p:cNvSpPr>
            <a:spLocks noChangeArrowheads="1"/>
          </p:cNvSpPr>
          <p:nvPr/>
        </p:nvSpPr>
        <p:spPr bwMode="auto">
          <a:xfrm>
            <a:off x="1795780" y="3832225"/>
            <a:ext cx="10538460" cy="553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sz="3600" b="1" dirty="0">
                <a:cs typeface="微软雅黑" panose="020B0503020204020204" pitchFamily="34" charset="-122"/>
              </a:rPr>
              <a:t>Servo I</a:t>
            </a:r>
            <a:r>
              <a:rPr lang="en-US" sz="3600" b="1" dirty="0">
                <a:cs typeface="微软雅黑" panose="020B0503020204020204" pitchFamily="34" charset="-122"/>
              </a:rPr>
              <a:t>nternal Multi-speed Command</a:t>
            </a:r>
            <a:endParaRPr lang="en-US" sz="3600" b="1" dirty="0">
              <a:cs typeface="微软雅黑" panose="020B0503020204020204" pitchFamily="34" charset="-122"/>
            </a:endParaRPr>
          </a:p>
        </p:txBody>
      </p:sp>
      <p:sp>
        <p:nvSpPr>
          <p:cNvPr id="12" name="矩形 259"/>
          <p:cNvSpPr>
            <a:spLocks noChangeArrowheads="1"/>
          </p:cNvSpPr>
          <p:nvPr/>
        </p:nvSpPr>
        <p:spPr bwMode="auto">
          <a:xfrm>
            <a:off x="7766685" y="4749837"/>
            <a:ext cx="4495779" cy="430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2800" dirty="0">
                <a:latin typeface="印品黑体" panose="00000500000000000000" pitchFamily="2" charset="-122"/>
                <a:ea typeface="印品黑体" panose="00000500000000000000" pitchFamily="2" charset="-122"/>
                <a:cs typeface="Arial" panose="020B0604020202020204" pitchFamily="34" charset="0"/>
              </a:rPr>
              <a:t>By Jim</a:t>
            </a:r>
            <a:endParaRPr lang="en-US" altLang="zh-CN" sz="2800" dirty="0">
              <a:latin typeface="印品黑体" panose="00000500000000000000" pitchFamily="2" charset="-122"/>
              <a:ea typeface="印品黑体" panose="00000500000000000000"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1"/>
                                        </p:tgtEl>
                                      </p:cBhvr>
                                    </p:animEffect>
                                  </p:childTnLst>
                                </p:cTn>
                              </p:par>
                            </p:childTnLst>
                          </p:cTn>
                        </p:par>
                        <p:par>
                          <p:cTn id="30" fill="hold">
                            <p:stCondLst>
                              <p:cond delay="21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par>
                          <p:cTn id="34" fill="hold">
                            <p:stCondLst>
                              <p:cond delay="265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p:bldP spid="9" grpId="0" bldLvl="0" animBg="1"/>
      <p:bldP spid="11" grpId="0"/>
      <p:bldP spid="11" grpId="1" bldLvl="0" animBg="1"/>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5880"/>
            <a:ext cx="12858750" cy="727392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3200" dirty="0"/>
          </a:p>
        </p:txBody>
      </p:sp>
      <p:sp>
        <p:nvSpPr>
          <p:cNvPr id="31" name="文本框 30"/>
          <p:cNvSpPr txBox="1"/>
          <p:nvPr/>
        </p:nvSpPr>
        <p:spPr>
          <a:xfrm>
            <a:off x="92710" y="15875"/>
            <a:ext cx="8352790" cy="521970"/>
          </a:xfrm>
          <a:prstGeom prst="rect">
            <a:avLst/>
          </a:prstGeom>
          <a:noFill/>
        </p:spPr>
        <p:txBody>
          <a:bodyPr wrap="square" rtlCol="0">
            <a:spAutoFit/>
          </a:bodyPr>
          <a:lstStyle/>
          <a:p>
            <a:r>
              <a:rPr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Function </a:t>
            </a:r>
            <a:r>
              <a:rPr lang="en-US"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C</a:t>
            </a:r>
            <a:r>
              <a:rPr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ode </a:t>
            </a:r>
            <a:r>
              <a:rPr lang="en-US"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C</a:t>
            </a:r>
            <a:r>
              <a:rPr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onfiguratio</a:t>
            </a:r>
            <a:r>
              <a:rPr lang="en-US"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n</a:t>
            </a:r>
            <a:endParaRPr lang="en-US" altLang="zh-CN" sz="2800" dirty="0">
              <a:solidFill>
                <a:srgbClr val="FFC000"/>
              </a:solidFill>
            </a:endParaRPr>
          </a:p>
        </p:txBody>
      </p:sp>
      <p:pic>
        <p:nvPicPr>
          <p:cNvPr id="100" name="图片 99"/>
          <p:cNvPicPr/>
          <p:nvPr/>
        </p:nvPicPr>
        <p:blipFill>
          <a:blip r:embed="rId1"/>
          <a:stretch>
            <a:fillRect/>
          </a:stretch>
        </p:blipFill>
        <p:spPr>
          <a:xfrm>
            <a:off x="10115550" y="-71755"/>
            <a:ext cx="2762250" cy="762000"/>
          </a:xfrm>
          <a:prstGeom prst="rect">
            <a:avLst/>
          </a:prstGeom>
          <a:noFill/>
          <a:ln w="9525">
            <a:noFill/>
          </a:ln>
        </p:spPr>
      </p:pic>
      <p:sp>
        <p:nvSpPr>
          <p:cNvPr id="2" name="文本框 1"/>
          <p:cNvSpPr txBox="1"/>
          <p:nvPr/>
        </p:nvSpPr>
        <p:spPr>
          <a:xfrm>
            <a:off x="516890" y="762635"/>
            <a:ext cx="11257280" cy="7108825"/>
          </a:xfrm>
          <a:prstGeom prst="rect">
            <a:avLst/>
          </a:prstGeom>
          <a:noFill/>
        </p:spPr>
        <p:txBody>
          <a:bodyPr wrap="square" rtlCol="0" anchor="t">
            <a:spAutoFit/>
          </a:bodyPr>
          <a:p>
            <a:r>
              <a:rPr sz="2400" b="1">
                <a:cs typeface="Calibri" panose="020F0502020204030204" pitchFamily="34" charset="0"/>
                <a:sym typeface="+mn-ea"/>
              </a:rPr>
              <a:t>Step 1</a:t>
            </a:r>
            <a:r>
              <a:rPr sz="2400">
                <a:cs typeface="Calibri" panose="020F0502020204030204" pitchFamily="34" charset="0"/>
                <a:sym typeface="+mn-ea"/>
              </a:rPr>
              <a:t>: Set the running mode</a:t>
            </a:r>
            <a:endParaRPr sz="2400">
              <a:cs typeface="Calibri" panose="020F0502020204030204" pitchFamily="34" charset="0"/>
              <a:sym typeface="+mn-ea"/>
            </a:endParaRPr>
          </a:p>
          <a:p>
            <a:r>
              <a:rPr lang="en-US" sz="2400">
                <a:cs typeface="Calibri" panose="020F0502020204030204" pitchFamily="34" charset="0"/>
                <a:sym typeface="+mn-ea"/>
              </a:rPr>
              <a:t>P00-01=2 ——&gt; Speed Control</a:t>
            </a:r>
            <a:endParaRPr lang="zh-CN" altLang="en-US" sz="2400">
              <a:cs typeface="Calibri" panose="020F0502020204030204" pitchFamily="34" charset="0"/>
              <a:sym typeface="+mn-ea"/>
            </a:endParaRPr>
          </a:p>
          <a:p>
            <a:r>
              <a:rPr lang="en-US" sz="2400" b="1">
                <a:cs typeface="Calibri" panose="020F0502020204030204" pitchFamily="34" charset="0"/>
                <a:sym typeface="+mn-ea"/>
              </a:rPr>
              <a:t>Step 2</a:t>
            </a:r>
            <a:r>
              <a:rPr lang="en-US" sz="2400">
                <a:cs typeface="Calibri" panose="020F0502020204030204" pitchFamily="34" charset="0"/>
                <a:sym typeface="+mn-ea"/>
              </a:rPr>
              <a:t>: Select the speed command source</a:t>
            </a:r>
            <a:endParaRPr lang="en-US" sz="2400">
              <a:cs typeface="Calibri" panose="020F0502020204030204" pitchFamily="34" charset="0"/>
            </a:endParaRPr>
          </a:p>
          <a:p>
            <a:r>
              <a:rPr lang="en-US" sz="2400">
                <a:cs typeface="Calibri" panose="020F0502020204030204" pitchFamily="34" charset="0"/>
                <a:sym typeface="+mn-ea"/>
              </a:rPr>
              <a:t>P01-01=0 ——&gt; Internal speed command</a:t>
            </a:r>
            <a:endParaRPr lang="en-US" sz="2400">
              <a:cs typeface="Calibri" panose="020F0502020204030204" pitchFamily="34" charset="0"/>
            </a:endParaRPr>
          </a:p>
          <a:p>
            <a:r>
              <a:rPr lang="en-US" sz="2400" b="1">
                <a:cs typeface="Calibri" panose="020F0502020204030204" pitchFamily="34" charset="0"/>
                <a:sym typeface="+mn-ea"/>
              </a:rPr>
              <a:t>Step 3</a:t>
            </a:r>
            <a:r>
              <a:rPr lang="en-US" sz="2400">
                <a:cs typeface="Calibri" panose="020F0502020204030204" pitchFamily="34" charset="0"/>
                <a:sym typeface="+mn-ea"/>
              </a:rPr>
              <a:t>: Set the speed command</a:t>
            </a:r>
            <a:endParaRPr lang="en-US" sz="2400">
              <a:cs typeface="Calibri" panose="020F0502020204030204" pitchFamily="34" charset="0"/>
              <a:sym typeface="+mn-ea"/>
            </a:endParaRPr>
          </a:p>
          <a:p>
            <a:r>
              <a:rPr lang="en-US" sz="2400">
                <a:cs typeface="Calibri" panose="020F0502020204030204" pitchFamily="34" charset="0"/>
                <a:sym typeface="+mn-ea"/>
              </a:rPr>
              <a:t>P01-02=100          P01-23=-100</a:t>
            </a:r>
            <a:endParaRPr lang="en-US" sz="2400">
              <a:cs typeface="Calibri" panose="020F0502020204030204" pitchFamily="34" charset="0"/>
              <a:sym typeface="+mn-ea"/>
            </a:endParaRPr>
          </a:p>
          <a:p>
            <a:r>
              <a:rPr lang="en-US" sz="2400">
                <a:cs typeface="Calibri" panose="020F0502020204030204" pitchFamily="34" charset="0"/>
                <a:sym typeface="+mn-ea"/>
              </a:rPr>
              <a:t>P01-24=200          P01-25=-200</a:t>
            </a:r>
            <a:endParaRPr lang="en-US" sz="2400">
              <a:cs typeface="Calibri" panose="020F0502020204030204" pitchFamily="34" charset="0"/>
              <a:sym typeface="+mn-ea"/>
            </a:endParaRPr>
          </a:p>
          <a:p>
            <a:r>
              <a:rPr lang="en-US" sz="2400">
                <a:cs typeface="Calibri" panose="020F0502020204030204" pitchFamily="34" charset="0"/>
                <a:sym typeface="+mn-ea"/>
              </a:rPr>
              <a:t>P01-26=300          P01-27=-300</a:t>
            </a:r>
            <a:endParaRPr lang="en-US" sz="2400">
              <a:cs typeface="Calibri" panose="020F0502020204030204" pitchFamily="34" charset="0"/>
              <a:sym typeface="+mn-ea"/>
            </a:endParaRPr>
          </a:p>
          <a:p>
            <a:r>
              <a:rPr lang="en-US" sz="2400">
                <a:cs typeface="Calibri" panose="020F0502020204030204" pitchFamily="34" charset="0"/>
                <a:sym typeface="+mn-ea"/>
              </a:rPr>
              <a:t>P01-28=400          P01-29=-400</a:t>
            </a:r>
            <a:endParaRPr lang="en-US" sz="2400">
              <a:cs typeface="Calibri" panose="020F0502020204030204" pitchFamily="34" charset="0"/>
              <a:sym typeface="+mn-ea"/>
            </a:endParaRPr>
          </a:p>
          <a:p>
            <a:r>
              <a:rPr lang="en-US" sz="2400" b="1">
                <a:cs typeface="Calibri" panose="020F0502020204030204" pitchFamily="34" charset="0"/>
                <a:sym typeface="+mn-ea"/>
              </a:rPr>
              <a:t>Step 4</a:t>
            </a:r>
            <a:r>
              <a:rPr lang="en-US" sz="2400">
                <a:cs typeface="Calibri" panose="020F0502020204030204" pitchFamily="34" charset="0"/>
                <a:sym typeface="+mn-ea"/>
              </a:rPr>
              <a:t>: Set the DI terminal</a:t>
            </a:r>
            <a:endParaRPr lang="en-US" sz="2400">
              <a:cs typeface="Calibri" panose="020F0502020204030204" pitchFamily="34" charset="0"/>
              <a:sym typeface="+mn-ea"/>
            </a:endParaRPr>
          </a:p>
          <a:p>
            <a:r>
              <a:rPr lang="en-US" sz="2400">
                <a:cs typeface="Calibri" panose="020F0502020204030204" pitchFamily="34" charset="0"/>
                <a:sym typeface="+mn-ea"/>
              </a:rPr>
              <a:t>P06-02=1              P06-03=1               P06-04=1</a:t>
            </a:r>
            <a:endParaRPr lang="en-US" sz="2400">
              <a:cs typeface="Calibri" panose="020F0502020204030204" pitchFamily="34" charset="0"/>
              <a:sym typeface="+mn-ea"/>
            </a:endParaRPr>
          </a:p>
          <a:p>
            <a:r>
              <a:rPr lang="en-US" sz="2400">
                <a:cs typeface="Calibri" panose="020F0502020204030204" pitchFamily="34" charset="0"/>
                <a:sym typeface="+mn-ea"/>
              </a:rPr>
              <a:t>P06-05=13            P06-06=1               </a:t>
            </a:r>
            <a:r>
              <a:rPr lang="en-US" sz="2400">
                <a:cs typeface="Calibri" panose="020F0502020204030204" pitchFamily="34" charset="0"/>
                <a:sym typeface="+mn-ea"/>
              </a:rPr>
              <a:t>P06-07=1</a:t>
            </a:r>
            <a:endParaRPr lang="en-US" sz="2400">
              <a:cs typeface="Calibri" panose="020F0502020204030204" pitchFamily="34" charset="0"/>
              <a:sym typeface="+mn-ea"/>
            </a:endParaRPr>
          </a:p>
          <a:p>
            <a:r>
              <a:rPr lang="en-US" sz="2400">
                <a:cs typeface="Calibri" panose="020F0502020204030204" pitchFamily="34" charset="0"/>
                <a:sym typeface="+mn-ea"/>
              </a:rPr>
              <a:t>P06-08=14            P06-09=1               P06-10=1</a:t>
            </a:r>
            <a:endParaRPr lang="en-US" sz="2400">
              <a:cs typeface="Calibri" panose="020F0502020204030204" pitchFamily="34" charset="0"/>
              <a:sym typeface="+mn-ea"/>
            </a:endParaRPr>
          </a:p>
          <a:p>
            <a:r>
              <a:rPr lang="en-US" sz="2400">
                <a:cs typeface="Calibri" panose="020F0502020204030204" pitchFamily="34" charset="0"/>
                <a:sym typeface="+mn-ea"/>
              </a:rPr>
              <a:t>P07-03=15            P06-12=1               P06-13=1</a:t>
            </a:r>
            <a:endParaRPr lang="en-US" sz="2400">
              <a:cs typeface="Calibri" panose="020F0502020204030204" pitchFamily="34" charset="0"/>
              <a:sym typeface="+mn-ea"/>
            </a:endParaRPr>
          </a:p>
          <a:p>
            <a:r>
              <a:rPr lang="en-US" sz="2400" b="1">
                <a:cs typeface="Calibri" panose="020F0502020204030204" pitchFamily="34" charset="0"/>
                <a:sym typeface="+mn-ea"/>
              </a:rPr>
              <a:t>Step 5</a:t>
            </a:r>
            <a:r>
              <a:rPr lang="en-US" sz="2400">
                <a:cs typeface="Calibri" panose="020F0502020204030204" pitchFamily="34" charset="0"/>
                <a:sym typeface="+mn-ea"/>
              </a:rPr>
              <a:t>: Change the DI input</a:t>
            </a:r>
            <a:endParaRPr lang="en-US" sz="2400">
              <a:cs typeface="Calibri" panose="020F0502020204030204" pitchFamily="34" charset="0"/>
              <a:sym typeface="+mn-ea"/>
            </a:endParaRPr>
          </a:p>
          <a:p>
            <a:r>
              <a:rPr lang="en-US" sz="2400">
                <a:cs typeface="Calibri" panose="020F0502020204030204" pitchFamily="34" charset="0"/>
                <a:sym typeface="+mn-ea"/>
              </a:rPr>
              <a:t>P13-01=1(enable servo)         P13-02=xx</a:t>
            </a:r>
            <a:endParaRPr lang="en-US" sz="2400">
              <a:cs typeface="Calibri" panose="020F0502020204030204" pitchFamily="34" charset="0"/>
              <a:sym typeface="+mn-ea"/>
            </a:endParaRPr>
          </a:p>
          <a:p>
            <a:r>
              <a:rPr lang="en-US" sz="2400">
                <a:cs typeface="Calibri" panose="020F0502020204030204" pitchFamily="34" charset="0"/>
                <a:sym typeface="+mn-ea"/>
              </a:rPr>
              <a:t>P13-03=xx                                 P13-04=xx</a:t>
            </a:r>
            <a:endParaRPr lang="en-US" sz="2400">
              <a:cs typeface="Calibri" panose="020F0502020204030204" pitchFamily="34" charset="0"/>
              <a:sym typeface="+mn-ea"/>
            </a:endParaRPr>
          </a:p>
          <a:p>
            <a:endParaRPr lang="en-US" sz="2400">
              <a:cs typeface="Calibri" panose="020F0502020204030204" pitchFamily="34" charset="0"/>
              <a:sym typeface="+mn-ea"/>
            </a:endParaRPr>
          </a:p>
          <a:p>
            <a:endParaRPr lang="en-US" sz="2400">
              <a:cs typeface="Calibri" panose="020F0502020204030204" pitchFamily="34" charset="0"/>
              <a:sym typeface="+mn-ea"/>
            </a:endParaRPr>
          </a:p>
        </p:txBody>
      </p:sp>
      <p:graphicFrame>
        <p:nvGraphicFramePr>
          <p:cNvPr id="4" name="表格 3"/>
          <p:cNvGraphicFramePr/>
          <p:nvPr>
            <p:custDataLst>
              <p:tags r:id="rId2"/>
            </p:custDataLst>
          </p:nvPr>
        </p:nvGraphicFramePr>
        <p:xfrm>
          <a:off x="6600190" y="1644650"/>
          <a:ext cx="6162040" cy="4782185"/>
        </p:xfrm>
        <a:graphic>
          <a:graphicData uri="http://schemas.openxmlformats.org/drawingml/2006/table">
            <a:tbl>
              <a:tblPr firstRow="1" bandRow="1">
                <a:tableStyleId>{6E25E649-3F16-4E02-A733-19D2CDBF48F0}</a:tableStyleId>
              </a:tblPr>
              <a:tblGrid>
                <a:gridCol w="1322705"/>
                <a:gridCol w="1332230"/>
                <a:gridCol w="1291590"/>
                <a:gridCol w="2215515"/>
              </a:tblGrid>
              <a:tr h="680085">
                <a:tc gridSpan="4">
                  <a:txBody>
                    <a:bodyPr/>
                    <a:p>
                      <a:pPr indent="0" algn="ctr" fontAlgn="auto">
                        <a:lnSpc>
                          <a:spcPct val="120000"/>
                        </a:lnSpc>
                        <a:spcBef>
                          <a:spcPts val="0"/>
                        </a:spcBef>
                        <a:spcAft>
                          <a:spcPts val="0"/>
                        </a:spcAft>
                        <a:buNone/>
                      </a:pPr>
                      <a:r>
                        <a:rPr lang="en-US" altLang="zh-CN" sz="3200" spc="200" baseline="0" dirty="0">
                          <a:solidFill>
                            <a:schemeClr val="bg1"/>
                          </a:solidFill>
                          <a:uFillTx/>
                          <a:latin typeface="Arial" panose="020B0604020202020204" pitchFamily="34" charset="0"/>
                          <a:ea typeface="Calibri" panose="020F0502020204030204" pitchFamily="34" charset="0"/>
                        </a:rPr>
                        <a:t>Speed Table</a:t>
                      </a:r>
                      <a:endParaRPr lang="en-US" altLang="zh-CN" sz="3200" b="1" spc="200" baseline="0" dirty="0">
                        <a:solidFill>
                          <a:schemeClr val="bg1"/>
                        </a:solidFill>
                        <a:uFillTx/>
                        <a:latin typeface="Arial" panose="020B0604020202020204" pitchFamily="34" charset="0"/>
                        <a:ea typeface="Calibri" panose="020F0502020204030204" pitchFamily="34" charset="0"/>
                        <a:cs typeface="Calibri" panose="020F0502020204030204" pitchFamily="34" charset="0"/>
                      </a:endParaRPr>
                    </a:p>
                  </a:txBody>
                  <a:tcPr marL="88900" marR="88900" marT="47625" marB="47625" anchor="ctr">
                    <a:lnR>
                      <a:noFill/>
                    </a:lnR>
                    <a:lnT w="9525" cmpd="sng">
                      <a:solidFill>
                        <a:schemeClr val="tx1">
                          <a:lumMod val="95000"/>
                          <a:lumOff val="5000"/>
                        </a:schemeClr>
                      </a:solidFill>
                      <a:prstDash val="solid"/>
                    </a:lnT>
                    <a:lnB w="12700" cap="flat" cmpd="sng" algn="ctr">
                      <a:solidFill>
                        <a:schemeClr val="tx1"/>
                      </a:solidFill>
                      <a:prstDash val="solid"/>
                      <a:round/>
                      <a:headEnd type="none" w="med" len="med"/>
                      <a:tailEnd type="none" w="med" len="med"/>
                    </a:lnB>
                    <a:solidFill>
                      <a:schemeClr val="accent1"/>
                    </a:solidFill>
                  </a:tcPr>
                </a:tc>
                <a:tc hMerge="1">
                  <a:tcPr>
                    <a:lnT w="9525">
                      <a:solidFill>
                        <a:schemeClr val="tx1">
                          <a:lumMod val="95000"/>
                          <a:lumOff val="5000"/>
                        </a:schemeClr>
                      </a:solidFill>
                      <a:prstDash val="solid"/>
                    </a:lnT>
                    <a:lnB w="9525">
                      <a:solidFill>
                        <a:srgbClr val="B28E4E"/>
                      </a:solidFill>
                      <a:prstDash val="dash"/>
                    </a:lnB>
                  </a:tcPr>
                </a:tc>
                <a:tc hMerge="1">
                  <a:tcPr>
                    <a:lnT w="9525">
                      <a:solidFill>
                        <a:schemeClr val="tx1">
                          <a:lumMod val="95000"/>
                          <a:lumOff val="5000"/>
                        </a:schemeClr>
                      </a:solidFill>
                      <a:prstDash val="solid"/>
                    </a:lnT>
                    <a:lnB w="9525">
                      <a:solidFill>
                        <a:srgbClr val="B28E4E"/>
                      </a:solidFill>
                      <a:prstDash val="dash"/>
                    </a:lnB>
                  </a:tcPr>
                </a:tc>
                <a:tc hMerge="1">
                  <a:tcPr>
                    <a:lnT w="9525">
                      <a:solidFill>
                        <a:schemeClr val="tx1">
                          <a:lumMod val="95000"/>
                          <a:lumOff val="5000"/>
                        </a:schemeClr>
                      </a:solidFill>
                      <a:prstDash val="solid"/>
                    </a:lnT>
                    <a:lnB w="9525">
                      <a:solidFill>
                        <a:srgbClr val="B28E4E"/>
                      </a:solidFill>
                      <a:prstDash val="dash"/>
                    </a:lnB>
                  </a:tcPr>
                </a:tc>
              </a:tr>
              <a:tr h="637540">
                <a:tc>
                  <a:txBody>
                    <a:bodyPr/>
                    <a:p>
                      <a:pPr indent="0" algn="ctr" fontAlgn="auto">
                        <a:lnSpc>
                          <a:spcPct val="120000"/>
                        </a:lnSpc>
                        <a:spcBef>
                          <a:spcPts val="0"/>
                        </a:spcBef>
                        <a:spcAft>
                          <a:spcPts val="0"/>
                        </a:spcAft>
                        <a:buNone/>
                      </a:pPr>
                      <a:r>
                        <a:rPr lang="zh-CN" altLang="en-US" sz="1400" b="1" spc="200" baseline="0" dirty="0">
                          <a:solidFill>
                            <a:schemeClr val="bg1"/>
                          </a:solidFill>
                          <a:uFillTx/>
                          <a:latin typeface="Arial" panose="020B0604020202020204" pitchFamily="34" charset="0"/>
                          <a:ea typeface="Calibri" panose="020F0502020204030204" pitchFamily="34" charset="0"/>
                        </a:rPr>
                        <a:t>15-INSPD3</a:t>
                      </a:r>
                      <a:endParaRPr lang="zh-CN" altLang="en-US" sz="1400" b="1" spc="200" baseline="0" dirty="0">
                        <a:solidFill>
                          <a:schemeClr val="bg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zh-CN" altLang="en-US" sz="1400" b="1" spc="200" dirty="0">
                          <a:solidFill>
                            <a:schemeClr val="bg1"/>
                          </a:solidFill>
                          <a:uFillTx/>
                          <a:latin typeface="Arial" panose="020B0604020202020204" pitchFamily="34" charset="0"/>
                          <a:ea typeface="Calibri" panose="020F0502020204030204" pitchFamily="34" charset="0"/>
                          <a:sym typeface="+mn-ea"/>
                        </a:rPr>
                        <a:t>1</a:t>
                      </a:r>
                      <a:r>
                        <a:rPr lang="en-US" altLang="zh-CN" sz="1400" b="1" spc="200" dirty="0">
                          <a:solidFill>
                            <a:schemeClr val="bg1"/>
                          </a:solidFill>
                          <a:uFillTx/>
                          <a:latin typeface="Arial" panose="020B0604020202020204" pitchFamily="34" charset="0"/>
                          <a:ea typeface="Calibri" panose="020F0502020204030204" pitchFamily="34" charset="0"/>
                          <a:sym typeface="+mn-ea"/>
                        </a:rPr>
                        <a:t>4</a:t>
                      </a:r>
                      <a:r>
                        <a:rPr lang="zh-CN" altLang="en-US" sz="1400" b="1" spc="200" dirty="0">
                          <a:solidFill>
                            <a:schemeClr val="bg1"/>
                          </a:solidFill>
                          <a:uFillTx/>
                          <a:latin typeface="Arial" panose="020B0604020202020204" pitchFamily="34" charset="0"/>
                          <a:ea typeface="Calibri" panose="020F0502020204030204" pitchFamily="34" charset="0"/>
                          <a:sym typeface="+mn-ea"/>
                        </a:rPr>
                        <a:t>-INSPD</a:t>
                      </a:r>
                      <a:r>
                        <a:rPr lang="en-US" altLang="zh-CN" sz="1400" b="1" spc="200" dirty="0">
                          <a:solidFill>
                            <a:schemeClr val="bg1"/>
                          </a:solidFill>
                          <a:uFillTx/>
                          <a:latin typeface="Arial" panose="020B0604020202020204" pitchFamily="34" charset="0"/>
                          <a:ea typeface="Calibri" panose="020F0502020204030204" pitchFamily="34" charset="0"/>
                          <a:sym typeface="+mn-ea"/>
                        </a:rPr>
                        <a:t>2</a:t>
                      </a:r>
                      <a:endParaRPr lang="en-US" altLang="zh-CN" sz="14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zh-CN" altLang="en-US" sz="1400" b="1" spc="200" dirty="0">
                          <a:solidFill>
                            <a:schemeClr val="bg1"/>
                          </a:solidFill>
                          <a:uFillTx/>
                          <a:latin typeface="Arial" panose="020B0604020202020204" pitchFamily="34" charset="0"/>
                          <a:ea typeface="Calibri" panose="020F0502020204030204" pitchFamily="34" charset="0"/>
                          <a:sym typeface="+mn-ea"/>
                        </a:rPr>
                        <a:t>1</a:t>
                      </a:r>
                      <a:r>
                        <a:rPr lang="en-US" altLang="zh-CN" sz="1400" b="1" spc="200" dirty="0">
                          <a:solidFill>
                            <a:schemeClr val="bg1"/>
                          </a:solidFill>
                          <a:uFillTx/>
                          <a:latin typeface="Arial" panose="020B0604020202020204" pitchFamily="34" charset="0"/>
                          <a:ea typeface="Calibri" panose="020F0502020204030204" pitchFamily="34" charset="0"/>
                          <a:sym typeface="+mn-ea"/>
                        </a:rPr>
                        <a:t>3</a:t>
                      </a:r>
                      <a:r>
                        <a:rPr lang="zh-CN" altLang="en-US" sz="1400" b="1" spc="200" dirty="0">
                          <a:solidFill>
                            <a:schemeClr val="bg1"/>
                          </a:solidFill>
                          <a:uFillTx/>
                          <a:latin typeface="Arial" panose="020B0604020202020204" pitchFamily="34" charset="0"/>
                          <a:ea typeface="Calibri" panose="020F0502020204030204" pitchFamily="34" charset="0"/>
                          <a:sym typeface="+mn-ea"/>
                        </a:rPr>
                        <a:t>-INSPD</a:t>
                      </a:r>
                      <a:r>
                        <a:rPr lang="en-US" altLang="zh-CN" sz="1400" b="1" spc="200" dirty="0">
                          <a:solidFill>
                            <a:schemeClr val="bg1"/>
                          </a:solidFill>
                          <a:uFillTx/>
                          <a:latin typeface="Arial" panose="020B0604020202020204" pitchFamily="34" charset="0"/>
                          <a:ea typeface="Calibri" panose="020F0502020204030204" pitchFamily="34" charset="0"/>
                          <a:sym typeface="+mn-ea"/>
                        </a:rPr>
                        <a:t>1</a:t>
                      </a:r>
                      <a:endParaRPr lang="en-US" altLang="zh-CN" sz="14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en-US" altLang="zh-CN" sz="1400" b="1" spc="200" dirty="0">
                          <a:solidFill>
                            <a:schemeClr val="bg1"/>
                          </a:solidFill>
                          <a:uFillTx/>
                          <a:latin typeface="Arial" panose="020B0604020202020204" pitchFamily="34" charset="0"/>
                          <a:ea typeface="Calibri" panose="020F0502020204030204" pitchFamily="34" charset="0"/>
                          <a:sym typeface="+mn-ea"/>
                        </a:rPr>
                        <a:t>Speed Command</a:t>
                      </a:r>
                      <a:endParaRPr lang="en-US" altLang="zh-CN" sz="14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433705">
                <a:tc>
                  <a:txBody>
                    <a:bodyPr/>
                    <a:p>
                      <a:pPr indent="0" algn="ctr">
                        <a:lnSpc>
                          <a:spcPct val="120000"/>
                        </a:lnSpc>
                        <a:spcBef>
                          <a:spcPts val="0"/>
                        </a:spcBef>
                        <a:spcAft>
                          <a:spcPts val="0"/>
                        </a:spcAft>
                        <a:buNone/>
                      </a:pPr>
                      <a:r>
                        <a:rPr lang="en-US" altLang="zh-CN" sz="180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0</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P1-02</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rPr>
                        <a:t>0</a:t>
                      </a:r>
                      <a:endParaRPr lang="en-US" altLang="zh-CN"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P1-23</a:t>
                      </a:r>
                      <a:endParaRPr lang="en-US" altLang="en-US"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1</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0</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P1-24</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435">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1</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1</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P1-25</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800" b="0" spc="200" baseline="0">
                          <a:solidFill>
                            <a:schemeClr val="tx1"/>
                          </a:solidFill>
                          <a:uFillTx/>
                          <a:latin typeface="Arial" panose="020B0604020202020204" pitchFamily="34" charset="0"/>
                          <a:ea typeface="Calibri" panose="020F0502020204030204" pitchFamily="34" charset="0"/>
                        </a:rPr>
                        <a:t>0</a:t>
                      </a:r>
                      <a:endParaRPr lang="en-US" altLang="zh-CN"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800" b="0" spc="200" baseline="0">
                          <a:solidFill>
                            <a:schemeClr val="tx1"/>
                          </a:solidFill>
                          <a:uFillTx/>
                          <a:latin typeface="Arial" panose="020B0604020202020204" pitchFamily="34" charset="0"/>
                          <a:ea typeface="Calibri" panose="020F0502020204030204" pitchFamily="34" charset="0"/>
                        </a:rPr>
                        <a:t>0</a:t>
                      </a:r>
                      <a:endParaRPr lang="en-US" altLang="zh-CN"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P1-26</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0</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P1-27</a:t>
                      </a:r>
                      <a:endParaRPr lang="en-US" altLang="en-US"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1</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0</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P1-28</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1</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1</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P1-29</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2225" y="4030345"/>
            <a:ext cx="12919710" cy="923290"/>
          </a:xfrm>
          <a:prstGeom prst="rect">
            <a:avLst/>
          </a:prstGeom>
        </p:spPr>
        <p:txBody>
          <a:bodyPr wrap="square" lIns="0" tIns="0" rIns="0" bIns="0">
            <a:spAutoFit/>
          </a:bodyPr>
          <a:lstStyle/>
          <a:p>
            <a:pPr algn="ctr"/>
            <a:r>
              <a:rPr lang="zh-CN" alt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Application</a:t>
            </a:r>
            <a:endParaRPr lang="zh-CN" altLang="en-US" sz="6000"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11" name="MH_Others_2"/>
          <p:cNvSpPr txBox="1"/>
          <p:nvPr>
            <p:custDataLst>
              <p:tags r:id="rId1"/>
            </p:custDataLst>
          </p:nvPr>
        </p:nvSpPr>
        <p:spPr>
          <a:xfrm>
            <a:off x="4678964" y="1996519"/>
            <a:ext cx="3500822" cy="1538605"/>
          </a:xfrm>
          <a:prstGeom prst="rect">
            <a:avLst/>
          </a:prstGeom>
          <a:noFill/>
        </p:spPr>
        <p:txBody>
          <a:bodyPr vert="horz" wrap="square" lIns="0" tIns="0" rIns="0" bIns="0">
            <a:spAutoFit/>
          </a:bodyPr>
          <a:lstStyle/>
          <a:p>
            <a:pPr algn="ctr">
              <a:defRPr/>
            </a:pP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04</a:t>
            </a:r>
            <a:endPar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a:p>
            <a:pPr algn="ctr">
              <a:defRPr/>
            </a:pPr>
            <a:r>
              <a:rPr lang="en-US" altLang="zh-CN"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SECTION</a:t>
            </a:r>
            <a:endParaRPr lang="zh-CN" altLang="en-US"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100" name="图片 99"/>
          <p:cNvPicPr/>
          <p:nvPr/>
        </p:nvPicPr>
        <p:blipFill>
          <a:blip r:embed="rId2"/>
          <a:stretch>
            <a:fillRect/>
          </a:stretch>
        </p:blipFill>
        <p:spPr>
          <a:xfrm>
            <a:off x="10115550" y="0"/>
            <a:ext cx="2743200" cy="762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1"/>
                                        </p:tgtEl>
                                        <p:attrNameLst>
                                          <p:attrName>style.visibility</p:attrName>
                                        </p:attrNameLst>
                                      </p:cBhvr>
                                      <p:to>
                                        <p:strVal val="visible"/>
                                      </p:to>
                                    </p:set>
                                    <p:anim by="(-#ppt_w*2)" calcmode="lin" valueType="num">
                                      <p:cBhvr rctx="PPT">
                                        <p:cTn id="7" dur="500" autoRev="1" fill="hold">
                                          <p:stCondLst>
                                            <p:cond delay="0"/>
                                          </p:stCondLst>
                                        </p:cTn>
                                        <p:tgtEl>
                                          <p:spTgt spid="111"/>
                                        </p:tgtEl>
                                        <p:attrNameLst>
                                          <p:attrName>ppt_w</p:attrName>
                                        </p:attrNameLst>
                                      </p:cBhvr>
                                    </p:anim>
                                    <p:anim by="(#ppt_w*0.50)" calcmode="lin" valueType="num">
                                      <p:cBhvr>
                                        <p:cTn id="8" dur="500" decel="50000" autoRev="1" fill="hold">
                                          <p:stCondLst>
                                            <p:cond delay="0"/>
                                          </p:stCondLst>
                                        </p:cTn>
                                        <p:tgtEl>
                                          <p:spTgt spid="111"/>
                                        </p:tgtEl>
                                        <p:attrNameLst>
                                          <p:attrName>ppt_x</p:attrName>
                                        </p:attrNameLst>
                                      </p:cBhvr>
                                    </p:anim>
                                    <p:anim from="(-#ppt_h/2)" to="(#ppt_y)" calcmode="lin" valueType="num">
                                      <p:cBhvr>
                                        <p:cTn id="9" dur="1000" fill="hold">
                                          <p:stCondLst>
                                            <p:cond delay="0"/>
                                          </p:stCondLst>
                                        </p:cTn>
                                        <p:tgtEl>
                                          <p:spTgt spid="111"/>
                                        </p:tgtEl>
                                        <p:attrNameLst>
                                          <p:attrName>ppt_y</p:attrName>
                                        </p:attrNameLst>
                                      </p:cBhvr>
                                    </p:anim>
                                    <p:animRot by="21600000">
                                      <p:cBhvr>
                                        <p:cTn id="10" dur="1000" fill="hold">
                                          <p:stCondLst>
                                            <p:cond delay="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strVal val="4*#ppt_w"/>
                                          </p:val>
                                        </p:tav>
                                        <p:tav tm="100000">
                                          <p:val>
                                            <p:strVal val="#ppt_w"/>
                                          </p:val>
                                        </p:tav>
                                      </p:tavLst>
                                    </p:anim>
                                    <p:anim calcmode="lin" valueType="num">
                                      <p:cBhvr>
                                        <p:cTn id="1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5880"/>
            <a:ext cx="12858750" cy="727392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3200" dirty="0"/>
          </a:p>
        </p:txBody>
      </p:sp>
      <p:sp>
        <p:nvSpPr>
          <p:cNvPr id="31" name="文本框 30"/>
          <p:cNvSpPr txBox="1"/>
          <p:nvPr/>
        </p:nvSpPr>
        <p:spPr>
          <a:xfrm>
            <a:off x="92710" y="15875"/>
            <a:ext cx="8352790" cy="521970"/>
          </a:xfrm>
          <a:prstGeom prst="rect">
            <a:avLst/>
          </a:prstGeom>
          <a:noFill/>
        </p:spPr>
        <p:txBody>
          <a:bodyPr wrap="square" rtlCol="0">
            <a:spAutoFit/>
          </a:bodyPr>
          <a:lstStyle/>
          <a:p>
            <a:r>
              <a:rPr lang="en-US"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Applition</a:t>
            </a:r>
            <a:endParaRPr lang="en-US" sz="2800" dirty="0">
              <a:solidFill>
                <a:srgbClr val="FFC000"/>
              </a:solidFill>
            </a:endParaRPr>
          </a:p>
        </p:txBody>
      </p:sp>
      <p:pic>
        <p:nvPicPr>
          <p:cNvPr id="100" name="图片 99"/>
          <p:cNvPicPr/>
          <p:nvPr/>
        </p:nvPicPr>
        <p:blipFill>
          <a:blip r:embed="rId1"/>
          <a:stretch>
            <a:fillRect/>
          </a:stretch>
        </p:blipFill>
        <p:spPr>
          <a:xfrm>
            <a:off x="10115550" y="-71755"/>
            <a:ext cx="2762250" cy="762000"/>
          </a:xfrm>
          <a:prstGeom prst="rect">
            <a:avLst/>
          </a:prstGeom>
          <a:noFill/>
          <a:ln w="9525">
            <a:noFill/>
          </a:ln>
        </p:spPr>
      </p:pic>
      <p:sp>
        <p:nvSpPr>
          <p:cNvPr id="2" name="文本框 1"/>
          <p:cNvSpPr txBox="1"/>
          <p:nvPr/>
        </p:nvSpPr>
        <p:spPr>
          <a:xfrm>
            <a:off x="516890" y="762635"/>
            <a:ext cx="11257280" cy="7108825"/>
          </a:xfrm>
          <a:prstGeom prst="rect">
            <a:avLst/>
          </a:prstGeom>
          <a:noFill/>
        </p:spPr>
        <p:txBody>
          <a:bodyPr wrap="square" rtlCol="0" anchor="t">
            <a:spAutoFit/>
          </a:bodyPr>
          <a:p>
            <a:r>
              <a:rPr sz="2400" b="1">
                <a:cs typeface="Calibri" panose="020F0502020204030204" pitchFamily="34" charset="0"/>
                <a:sym typeface="+mn-ea"/>
              </a:rPr>
              <a:t>Step 1</a:t>
            </a:r>
            <a:r>
              <a:rPr sz="2400">
                <a:cs typeface="Calibri" panose="020F0502020204030204" pitchFamily="34" charset="0"/>
                <a:sym typeface="+mn-ea"/>
              </a:rPr>
              <a:t>: Set the running mode</a:t>
            </a:r>
            <a:endParaRPr sz="2400">
              <a:cs typeface="Calibri" panose="020F0502020204030204" pitchFamily="34" charset="0"/>
              <a:sym typeface="+mn-ea"/>
            </a:endParaRPr>
          </a:p>
          <a:p>
            <a:r>
              <a:rPr lang="en-US" sz="2400">
                <a:cs typeface="Calibri" panose="020F0502020204030204" pitchFamily="34" charset="0"/>
                <a:sym typeface="+mn-ea"/>
              </a:rPr>
              <a:t>P00-01=2 ——&gt; Speed Control</a:t>
            </a:r>
            <a:endParaRPr lang="zh-CN" altLang="en-US" sz="2400">
              <a:cs typeface="Calibri" panose="020F0502020204030204" pitchFamily="34" charset="0"/>
              <a:sym typeface="+mn-ea"/>
            </a:endParaRPr>
          </a:p>
          <a:p>
            <a:r>
              <a:rPr lang="en-US" sz="2400" b="1">
                <a:cs typeface="Calibri" panose="020F0502020204030204" pitchFamily="34" charset="0"/>
                <a:sym typeface="+mn-ea"/>
              </a:rPr>
              <a:t>Step 2</a:t>
            </a:r>
            <a:r>
              <a:rPr lang="en-US" sz="2400">
                <a:cs typeface="Calibri" panose="020F0502020204030204" pitchFamily="34" charset="0"/>
                <a:sym typeface="+mn-ea"/>
              </a:rPr>
              <a:t>: Select the speed command source</a:t>
            </a:r>
            <a:endParaRPr lang="en-US" sz="2400">
              <a:cs typeface="Calibri" panose="020F0502020204030204" pitchFamily="34" charset="0"/>
            </a:endParaRPr>
          </a:p>
          <a:p>
            <a:r>
              <a:rPr lang="en-US" sz="2400">
                <a:cs typeface="Calibri" panose="020F0502020204030204" pitchFamily="34" charset="0"/>
                <a:sym typeface="+mn-ea"/>
              </a:rPr>
              <a:t>P01-01=0 ——&gt; Internal speed command</a:t>
            </a:r>
            <a:endParaRPr lang="en-US" sz="2400">
              <a:cs typeface="Calibri" panose="020F0502020204030204" pitchFamily="34" charset="0"/>
            </a:endParaRPr>
          </a:p>
          <a:p>
            <a:r>
              <a:rPr lang="en-US" sz="2400" b="1">
                <a:cs typeface="Calibri" panose="020F0502020204030204" pitchFamily="34" charset="0"/>
                <a:sym typeface="+mn-ea"/>
              </a:rPr>
              <a:t>Step 3</a:t>
            </a:r>
            <a:r>
              <a:rPr lang="en-US" sz="2400">
                <a:cs typeface="Calibri" panose="020F0502020204030204" pitchFamily="34" charset="0"/>
                <a:sym typeface="+mn-ea"/>
              </a:rPr>
              <a:t>: Set the speed command</a:t>
            </a:r>
            <a:endParaRPr lang="en-US" sz="2400">
              <a:cs typeface="Calibri" panose="020F0502020204030204" pitchFamily="34" charset="0"/>
              <a:sym typeface="+mn-ea"/>
            </a:endParaRPr>
          </a:p>
          <a:p>
            <a:r>
              <a:rPr lang="en-US" sz="2400">
                <a:cs typeface="Calibri" panose="020F0502020204030204" pitchFamily="34" charset="0"/>
                <a:sym typeface="+mn-ea"/>
              </a:rPr>
              <a:t>P01-02=100          P01-23=-100</a:t>
            </a:r>
            <a:endParaRPr lang="en-US" sz="2400">
              <a:cs typeface="Calibri" panose="020F0502020204030204" pitchFamily="34" charset="0"/>
              <a:sym typeface="+mn-ea"/>
            </a:endParaRPr>
          </a:p>
          <a:p>
            <a:r>
              <a:rPr lang="en-US" sz="2400">
                <a:cs typeface="Calibri" panose="020F0502020204030204" pitchFamily="34" charset="0"/>
                <a:sym typeface="+mn-ea"/>
              </a:rPr>
              <a:t>P01-24=200          P01-25=-200</a:t>
            </a:r>
            <a:endParaRPr lang="en-US" sz="2400">
              <a:cs typeface="Calibri" panose="020F0502020204030204" pitchFamily="34" charset="0"/>
              <a:sym typeface="+mn-ea"/>
            </a:endParaRPr>
          </a:p>
          <a:p>
            <a:r>
              <a:rPr lang="en-US" sz="2400">
                <a:cs typeface="Calibri" panose="020F0502020204030204" pitchFamily="34" charset="0"/>
                <a:sym typeface="+mn-ea"/>
              </a:rPr>
              <a:t>P01-26=300          P01-27=-300</a:t>
            </a:r>
            <a:endParaRPr lang="en-US" sz="2400">
              <a:cs typeface="Calibri" panose="020F0502020204030204" pitchFamily="34" charset="0"/>
              <a:sym typeface="+mn-ea"/>
            </a:endParaRPr>
          </a:p>
          <a:p>
            <a:r>
              <a:rPr lang="en-US" sz="2400">
                <a:cs typeface="Calibri" panose="020F0502020204030204" pitchFamily="34" charset="0"/>
                <a:sym typeface="+mn-ea"/>
              </a:rPr>
              <a:t>P01-28=400          P01-29=-400</a:t>
            </a:r>
            <a:endParaRPr lang="en-US" sz="2400">
              <a:cs typeface="Calibri" panose="020F0502020204030204" pitchFamily="34" charset="0"/>
              <a:sym typeface="+mn-ea"/>
            </a:endParaRPr>
          </a:p>
          <a:p>
            <a:r>
              <a:rPr lang="en-US" sz="2400" b="1">
                <a:cs typeface="Calibri" panose="020F0502020204030204" pitchFamily="34" charset="0"/>
                <a:sym typeface="+mn-ea"/>
              </a:rPr>
              <a:t>Step 4</a:t>
            </a:r>
            <a:r>
              <a:rPr lang="en-US" sz="2400">
                <a:cs typeface="Calibri" panose="020F0502020204030204" pitchFamily="34" charset="0"/>
                <a:sym typeface="+mn-ea"/>
              </a:rPr>
              <a:t>: Set the DI terminal</a:t>
            </a:r>
            <a:endParaRPr lang="en-US" sz="2400">
              <a:cs typeface="Calibri" panose="020F0502020204030204" pitchFamily="34" charset="0"/>
              <a:sym typeface="+mn-ea"/>
            </a:endParaRPr>
          </a:p>
          <a:p>
            <a:r>
              <a:rPr lang="en-US" sz="2400">
                <a:cs typeface="Calibri" panose="020F0502020204030204" pitchFamily="34" charset="0"/>
                <a:sym typeface="+mn-ea"/>
              </a:rPr>
              <a:t>P06-02=1              P06-03=1               P06-04=1</a:t>
            </a:r>
            <a:endParaRPr lang="en-US" sz="2400">
              <a:cs typeface="Calibri" panose="020F0502020204030204" pitchFamily="34" charset="0"/>
              <a:sym typeface="+mn-ea"/>
            </a:endParaRPr>
          </a:p>
          <a:p>
            <a:r>
              <a:rPr lang="en-US" sz="2400">
                <a:cs typeface="Calibri" panose="020F0502020204030204" pitchFamily="34" charset="0"/>
                <a:sym typeface="+mn-ea"/>
              </a:rPr>
              <a:t>P06-05=13            P06-06=1               </a:t>
            </a:r>
            <a:r>
              <a:rPr lang="en-US" sz="2400">
                <a:cs typeface="Calibri" panose="020F0502020204030204" pitchFamily="34" charset="0"/>
                <a:sym typeface="+mn-ea"/>
              </a:rPr>
              <a:t>P06-07=1</a:t>
            </a:r>
            <a:endParaRPr lang="en-US" sz="2400">
              <a:cs typeface="Calibri" panose="020F0502020204030204" pitchFamily="34" charset="0"/>
              <a:sym typeface="+mn-ea"/>
            </a:endParaRPr>
          </a:p>
          <a:p>
            <a:r>
              <a:rPr lang="en-US" sz="2400">
                <a:cs typeface="Calibri" panose="020F0502020204030204" pitchFamily="34" charset="0"/>
                <a:sym typeface="+mn-ea"/>
              </a:rPr>
              <a:t>P06-08=14            P06-09=1               P06-10=1</a:t>
            </a:r>
            <a:endParaRPr lang="en-US" sz="2400">
              <a:cs typeface="Calibri" panose="020F0502020204030204" pitchFamily="34" charset="0"/>
              <a:sym typeface="+mn-ea"/>
            </a:endParaRPr>
          </a:p>
          <a:p>
            <a:r>
              <a:rPr lang="en-US" sz="2400">
                <a:cs typeface="Calibri" panose="020F0502020204030204" pitchFamily="34" charset="0"/>
                <a:sym typeface="+mn-ea"/>
              </a:rPr>
              <a:t>P07-03=15            P06-12=1               P06-13=1</a:t>
            </a:r>
            <a:endParaRPr lang="en-US" sz="2400">
              <a:cs typeface="Calibri" panose="020F0502020204030204" pitchFamily="34" charset="0"/>
              <a:sym typeface="+mn-ea"/>
            </a:endParaRPr>
          </a:p>
          <a:p>
            <a:r>
              <a:rPr lang="en-US" sz="2400" b="1">
                <a:cs typeface="Calibri" panose="020F0502020204030204" pitchFamily="34" charset="0"/>
                <a:sym typeface="+mn-ea"/>
              </a:rPr>
              <a:t>Step 5</a:t>
            </a:r>
            <a:r>
              <a:rPr lang="en-US" sz="2400">
                <a:cs typeface="Calibri" panose="020F0502020204030204" pitchFamily="34" charset="0"/>
                <a:sym typeface="+mn-ea"/>
              </a:rPr>
              <a:t>: Change the DI input</a:t>
            </a:r>
            <a:endParaRPr lang="en-US" sz="2400">
              <a:cs typeface="Calibri" panose="020F0502020204030204" pitchFamily="34" charset="0"/>
              <a:sym typeface="+mn-ea"/>
            </a:endParaRPr>
          </a:p>
          <a:p>
            <a:r>
              <a:rPr lang="en-US" sz="2400">
                <a:cs typeface="Calibri" panose="020F0502020204030204" pitchFamily="34" charset="0"/>
                <a:sym typeface="+mn-ea"/>
              </a:rPr>
              <a:t>P13-01=1(enable servo)         P13-02=xx</a:t>
            </a:r>
            <a:endParaRPr lang="en-US" sz="2400">
              <a:cs typeface="Calibri" panose="020F0502020204030204" pitchFamily="34" charset="0"/>
              <a:sym typeface="+mn-ea"/>
            </a:endParaRPr>
          </a:p>
          <a:p>
            <a:r>
              <a:rPr lang="en-US" sz="2400">
                <a:cs typeface="Calibri" panose="020F0502020204030204" pitchFamily="34" charset="0"/>
                <a:sym typeface="+mn-ea"/>
              </a:rPr>
              <a:t>P13-03=xx                                 P13-04=xx</a:t>
            </a:r>
            <a:endParaRPr lang="en-US" sz="2400">
              <a:cs typeface="Calibri" panose="020F0502020204030204" pitchFamily="34" charset="0"/>
              <a:sym typeface="+mn-ea"/>
            </a:endParaRPr>
          </a:p>
          <a:p>
            <a:endParaRPr lang="en-US" sz="2400">
              <a:cs typeface="Calibri" panose="020F0502020204030204" pitchFamily="34" charset="0"/>
              <a:sym typeface="+mn-ea"/>
            </a:endParaRPr>
          </a:p>
          <a:p>
            <a:endParaRPr lang="en-US" sz="2400">
              <a:cs typeface="Calibri" panose="020F0502020204030204" pitchFamily="34" charset="0"/>
              <a:sym typeface="+mn-ea"/>
            </a:endParaRPr>
          </a:p>
        </p:txBody>
      </p:sp>
      <p:graphicFrame>
        <p:nvGraphicFramePr>
          <p:cNvPr id="4" name="表格 3"/>
          <p:cNvGraphicFramePr/>
          <p:nvPr>
            <p:custDataLst>
              <p:tags r:id="rId2"/>
            </p:custDataLst>
          </p:nvPr>
        </p:nvGraphicFramePr>
        <p:xfrm>
          <a:off x="6600190" y="1644650"/>
          <a:ext cx="6162040" cy="4782185"/>
        </p:xfrm>
        <a:graphic>
          <a:graphicData uri="http://schemas.openxmlformats.org/drawingml/2006/table">
            <a:tbl>
              <a:tblPr firstRow="1" bandRow="1">
                <a:tableStyleId>{6E25E649-3F16-4E02-A733-19D2CDBF48F0}</a:tableStyleId>
              </a:tblPr>
              <a:tblGrid>
                <a:gridCol w="1322705"/>
                <a:gridCol w="1332230"/>
                <a:gridCol w="1291590"/>
                <a:gridCol w="2215515"/>
              </a:tblGrid>
              <a:tr h="680085">
                <a:tc gridSpan="4">
                  <a:txBody>
                    <a:bodyPr/>
                    <a:p>
                      <a:pPr indent="0" algn="ctr" fontAlgn="auto">
                        <a:lnSpc>
                          <a:spcPct val="120000"/>
                        </a:lnSpc>
                        <a:spcBef>
                          <a:spcPts val="0"/>
                        </a:spcBef>
                        <a:spcAft>
                          <a:spcPts val="0"/>
                        </a:spcAft>
                        <a:buNone/>
                      </a:pPr>
                      <a:r>
                        <a:rPr lang="en-US" altLang="zh-CN" sz="3200" spc="200" baseline="0" dirty="0">
                          <a:solidFill>
                            <a:schemeClr val="bg1"/>
                          </a:solidFill>
                          <a:uFillTx/>
                          <a:latin typeface="Arial" panose="020B0604020202020204" pitchFamily="34" charset="0"/>
                          <a:ea typeface="Calibri" panose="020F0502020204030204" pitchFamily="34" charset="0"/>
                        </a:rPr>
                        <a:t>Speed Table</a:t>
                      </a:r>
                      <a:endParaRPr lang="en-US" altLang="zh-CN" sz="3200" b="1" spc="200" baseline="0" dirty="0">
                        <a:solidFill>
                          <a:schemeClr val="bg1"/>
                        </a:solidFill>
                        <a:uFillTx/>
                        <a:latin typeface="Arial" panose="020B0604020202020204" pitchFamily="34" charset="0"/>
                        <a:ea typeface="Calibri" panose="020F0502020204030204" pitchFamily="34" charset="0"/>
                        <a:cs typeface="Calibri" panose="020F0502020204030204" pitchFamily="34" charset="0"/>
                      </a:endParaRPr>
                    </a:p>
                  </a:txBody>
                  <a:tcPr marL="88900" marR="88900" marT="47625" marB="47625" anchor="ctr">
                    <a:lnR>
                      <a:noFill/>
                    </a:lnR>
                    <a:lnT w="9525" cmpd="sng">
                      <a:solidFill>
                        <a:schemeClr val="tx1">
                          <a:lumMod val="95000"/>
                          <a:lumOff val="5000"/>
                        </a:schemeClr>
                      </a:solidFill>
                      <a:prstDash val="solid"/>
                    </a:lnT>
                    <a:lnB w="12700" cap="flat" cmpd="sng" algn="ctr">
                      <a:solidFill>
                        <a:schemeClr val="tx1"/>
                      </a:solidFill>
                      <a:prstDash val="solid"/>
                      <a:round/>
                      <a:headEnd type="none" w="med" len="med"/>
                      <a:tailEnd type="none" w="med" len="med"/>
                    </a:lnB>
                    <a:solidFill>
                      <a:schemeClr val="accent1"/>
                    </a:solidFill>
                  </a:tcPr>
                </a:tc>
                <a:tc hMerge="1">
                  <a:tcPr>
                    <a:lnT w="9525">
                      <a:solidFill>
                        <a:schemeClr val="tx1">
                          <a:lumMod val="95000"/>
                          <a:lumOff val="5000"/>
                        </a:schemeClr>
                      </a:solidFill>
                      <a:prstDash val="solid"/>
                    </a:lnT>
                    <a:lnB w="9525">
                      <a:solidFill>
                        <a:srgbClr val="B28E4E"/>
                      </a:solidFill>
                      <a:prstDash val="dash"/>
                    </a:lnB>
                  </a:tcPr>
                </a:tc>
                <a:tc hMerge="1">
                  <a:tcPr>
                    <a:lnT w="9525">
                      <a:solidFill>
                        <a:schemeClr val="tx1">
                          <a:lumMod val="95000"/>
                          <a:lumOff val="5000"/>
                        </a:schemeClr>
                      </a:solidFill>
                      <a:prstDash val="solid"/>
                    </a:lnT>
                    <a:lnB w="9525">
                      <a:solidFill>
                        <a:srgbClr val="B28E4E"/>
                      </a:solidFill>
                      <a:prstDash val="dash"/>
                    </a:lnB>
                  </a:tcPr>
                </a:tc>
                <a:tc hMerge="1">
                  <a:tcPr>
                    <a:lnT w="9525">
                      <a:solidFill>
                        <a:schemeClr val="tx1">
                          <a:lumMod val="95000"/>
                          <a:lumOff val="5000"/>
                        </a:schemeClr>
                      </a:solidFill>
                      <a:prstDash val="solid"/>
                    </a:lnT>
                    <a:lnB w="9525">
                      <a:solidFill>
                        <a:srgbClr val="B28E4E"/>
                      </a:solidFill>
                      <a:prstDash val="dash"/>
                    </a:lnB>
                  </a:tcPr>
                </a:tc>
              </a:tr>
              <a:tr h="637540">
                <a:tc>
                  <a:txBody>
                    <a:bodyPr/>
                    <a:p>
                      <a:pPr indent="0" algn="ctr" fontAlgn="auto">
                        <a:lnSpc>
                          <a:spcPct val="120000"/>
                        </a:lnSpc>
                        <a:spcBef>
                          <a:spcPts val="0"/>
                        </a:spcBef>
                        <a:spcAft>
                          <a:spcPts val="0"/>
                        </a:spcAft>
                        <a:buNone/>
                      </a:pPr>
                      <a:r>
                        <a:rPr lang="zh-CN" altLang="en-US" sz="1400" b="1" spc="200" baseline="0" dirty="0">
                          <a:solidFill>
                            <a:schemeClr val="bg1"/>
                          </a:solidFill>
                          <a:uFillTx/>
                          <a:latin typeface="Arial" panose="020B0604020202020204" pitchFamily="34" charset="0"/>
                          <a:ea typeface="Calibri" panose="020F0502020204030204" pitchFamily="34" charset="0"/>
                        </a:rPr>
                        <a:t>15-INSPD3</a:t>
                      </a:r>
                      <a:endParaRPr lang="zh-CN" altLang="en-US" sz="1400" b="1" spc="200" baseline="0" dirty="0">
                        <a:solidFill>
                          <a:schemeClr val="bg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zh-CN" altLang="en-US" sz="1400" b="1" spc="200" dirty="0">
                          <a:solidFill>
                            <a:schemeClr val="bg1"/>
                          </a:solidFill>
                          <a:uFillTx/>
                          <a:latin typeface="Arial" panose="020B0604020202020204" pitchFamily="34" charset="0"/>
                          <a:ea typeface="Calibri" panose="020F0502020204030204" pitchFamily="34" charset="0"/>
                          <a:sym typeface="+mn-ea"/>
                        </a:rPr>
                        <a:t>1</a:t>
                      </a:r>
                      <a:r>
                        <a:rPr lang="en-US" altLang="zh-CN" sz="1400" b="1" spc="200" dirty="0">
                          <a:solidFill>
                            <a:schemeClr val="bg1"/>
                          </a:solidFill>
                          <a:uFillTx/>
                          <a:latin typeface="Arial" panose="020B0604020202020204" pitchFamily="34" charset="0"/>
                          <a:ea typeface="Calibri" panose="020F0502020204030204" pitchFamily="34" charset="0"/>
                          <a:sym typeface="+mn-ea"/>
                        </a:rPr>
                        <a:t>4</a:t>
                      </a:r>
                      <a:r>
                        <a:rPr lang="zh-CN" altLang="en-US" sz="1400" b="1" spc="200" dirty="0">
                          <a:solidFill>
                            <a:schemeClr val="bg1"/>
                          </a:solidFill>
                          <a:uFillTx/>
                          <a:latin typeface="Arial" panose="020B0604020202020204" pitchFamily="34" charset="0"/>
                          <a:ea typeface="Calibri" panose="020F0502020204030204" pitchFamily="34" charset="0"/>
                          <a:sym typeface="+mn-ea"/>
                        </a:rPr>
                        <a:t>-INSPD</a:t>
                      </a:r>
                      <a:r>
                        <a:rPr lang="en-US" altLang="zh-CN" sz="1400" b="1" spc="200" dirty="0">
                          <a:solidFill>
                            <a:schemeClr val="bg1"/>
                          </a:solidFill>
                          <a:uFillTx/>
                          <a:latin typeface="Arial" panose="020B0604020202020204" pitchFamily="34" charset="0"/>
                          <a:ea typeface="Calibri" panose="020F0502020204030204" pitchFamily="34" charset="0"/>
                          <a:sym typeface="+mn-ea"/>
                        </a:rPr>
                        <a:t>2</a:t>
                      </a:r>
                      <a:endParaRPr lang="en-US" altLang="zh-CN" sz="14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zh-CN" altLang="en-US" sz="1400" b="1" spc="200" dirty="0">
                          <a:solidFill>
                            <a:schemeClr val="bg1"/>
                          </a:solidFill>
                          <a:uFillTx/>
                          <a:latin typeface="Arial" panose="020B0604020202020204" pitchFamily="34" charset="0"/>
                          <a:ea typeface="Calibri" panose="020F0502020204030204" pitchFamily="34" charset="0"/>
                          <a:sym typeface="+mn-ea"/>
                        </a:rPr>
                        <a:t>1</a:t>
                      </a:r>
                      <a:r>
                        <a:rPr lang="en-US" altLang="zh-CN" sz="1400" b="1" spc="200" dirty="0">
                          <a:solidFill>
                            <a:schemeClr val="bg1"/>
                          </a:solidFill>
                          <a:uFillTx/>
                          <a:latin typeface="Arial" panose="020B0604020202020204" pitchFamily="34" charset="0"/>
                          <a:ea typeface="Calibri" panose="020F0502020204030204" pitchFamily="34" charset="0"/>
                          <a:sym typeface="+mn-ea"/>
                        </a:rPr>
                        <a:t>3</a:t>
                      </a:r>
                      <a:r>
                        <a:rPr lang="zh-CN" altLang="en-US" sz="1400" b="1" spc="200" dirty="0">
                          <a:solidFill>
                            <a:schemeClr val="bg1"/>
                          </a:solidFill>
                          <a:uFillTx/>
                          <a:latin typeface="Arial" panose="020B0604020202020204" pitchFamily="34" charset="0"/>
                          <a:ea typeface="Calibri" panose="020F0502020204030204" pitchFamily="34" charset="0"/>
                          <a:sym typeface="+mn-ea"/>
                        </a:rPr>
                        <a:t>-INSPD</a:t>
                      </a:r>
                      <a:r>
                        <a:rPr lang="en-US" altLang="zh-CN" sz="1400" b="1" spc="200" dirty="0">
                          <a:solidFill>
                            <a:schemeClr val="bg1"/>
                          </a:solidFill>
                          <a:uFillTx/>
                          <a:latin typeface="Arial" panose="020B0604020202020204" pitchFamily="34" charset="0"/>
                          <a:ea typeface="Calibri" panose="020F0502020204030204" pitchFamily="34" charset="0"/>
                          <a:sym typeface="+mn-ea"/>
                        </a:rPr>
                        <a:t>1</a:t>
                      </a:r>
                      <a:endParaRPr lang="en-US" altLang="zh-CN" sz="14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en-US" altLang="zh-CN" sz="1400" b="1" spc="200" dirty="0">
                          <a:solidFill>
                            <a:schemeClr val="bg1"/>
                          </a:solidFill>
                          <a:uFillTx/>
                          <a:latin typeface="Arial" panose="020B0604020202020204" pitchFamily="34" charset="0"/>
                          <a:ea typeface="Calibri" panose="020F0502020204030204" pitchFamily="34" charset="0"/>
                          <a:sym typeface="+mn-ea"/>
                        </a:rPr>
                        <a:t>Speed Command</a:t>
                      </a:r>
                      <a:endParaRPr lang="en-US" altLang="zh-CN" sz="14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433705">
                <a:tc>
                  <a:txBody>
                    <a:bodyPr/>
                    <a:p>
                      <a:pPr indent="0" algn="ctr">
                        <a:lnSpc>
                          <a:spcPct val="120000"/>
                        </a:lnSpc>
                        <a:spcBef>
                          <a:spcPts val="0"/>
                        </a:spcBef>
                        <a:spcAft>
                          <a:spcPts val="0"/>
                        </a:spcAft>
                        <a:buNone/>
                      </a:pPr>
                      <a:r>
                        <a:rPr lang="en-US" altLang="zh-CN" sz="180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0</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P1-02</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rPr>
                        <a:t>0</a:t>
                      </a:r>
                      <a:endParaRPr lang="en-US" altLang="zh-CN"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P1-23</a:t>
                      </a:r>
                      <a:endParaRPr lang="en-US" altLang="en-US"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1</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0</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P1-24</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435">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0</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1</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1</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P1-25</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800" b="0" spc="200" baseline="0">
                          <a:solidFill>
                            <a:schemeClr val="tx1"/>
                          </a:solidFill>
                          <a:uFillTx/>
                          <a:latin typeface="Arial" panose="020B0604020202020204" pitchFamily="34" charset="0"/>
                          <a:ea typeface="Calibri" panose="020F0502020204030204" pitchFamily="34" charset="0"/>
                        </a:rPr>
                        <a:t>0</a:t>
                      </a:r>
                      <a:endParaRPr lang="en-US" altLang="zh-CN"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800" b="0" spc="200" baseline="0">
                          <a:solidFill>
                            <a:schemeClr val="tx1"/>
                          </a:solidFill>
                          <a:uFillTx/>
                          <a:latin typeface="Arial" panose="020B0604020202020204" pitchFamily="34" charset="0"/>
                          <a:ea typeface="Calibri" panose="020F0502020204030204" pitchFamily="34" charset="0"/>
                        </a:rPr>
                        <a:t>0</a:t>
                      </a:r>
                      <a:endParaRPr lang="en-US" altLang="zh-CN"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P1-26</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0</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P1-27</a:t>
                      </a:r>
                      <a:endParaRPr lang="en-US" altLang="en-US" sz="18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1</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0</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P1-28</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r>
              <a:tr h="433070">
                <a:tc>
                  <a:txBody>
                    <a:bodyPr/>
                    <a:p>
                      <a:pPr indent="0" algn="ctr">
                        <a:lnSpc>
                          <a:spcPct val="120000"/>
                        </a:lnSpc>
                        <a:spcBef>
                          <a:spcPts val="0"/>
                        </a:spcBef>
                        <a:spcAft>
                          <a:spcPts val="0"/>
                        </a:spcAft>
                        <a:buNone/>
                      </a:pPr>
                      <a:r>
                        <a:rPr lang="en-US" altLang="zh-CN" sz="1800" b="0" spc="200" baseline="0" dirty="0">
                          <a:solidFill>
                            <a:schemeClr val="tx1"/>
                          </a:solidFill>
                          <a:uFillTx/>
                          <a:latin typeface="Arial" panose="020B0604020202020204" pitchFamily="34" charset="0"/>
                          <a:ea typeface="Calibri" panose="020F0502020204030204" pitchFamily="34" charset="0"/>
                        </a:rPr>
                        <a:t>1</a:t>
                      </a:r>
                      <a:endParaRPr lang="en-US" altLang="zh-CN"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a:solidFill>
                            <a:schemeClr val="tx1"/>
                          </a:solidFill>
                          <a:uFillTx/>
                          <a:latin typeface="Arial" panose="020B0604020202020204" pitchFamily="34" charset="0"/>
                          <a:ea typeface="Calibri" panose="020F0502020204030204" pitchFamily="34" charset="0"/>
                        </a:rPr>
                        <a:t>1</a:t>
                      </a:r>
                      <a:endParaRPr lang="en-US" altLang="en-US" sz="18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b="0" spc="200" baseline="0" dirty="0">
                          <a:solidFill>
                            <a:schemeClr val="tx1"/>
                          </a:solidFill>
                          <a:uFillTx/>
                          <a:latin typeface="Arial" panose="020B0604020202020204" pitchFamily="34" charset="0"/>
                          <a:ea typeface="Calibri" panose="020F0502020204030204" pitchFamily="34" charset="0"/>
                        </a:rPr>
                        <a:t>1</a:t>
                      </a:r>
                      <a:endParaRPr lang="en-US" altLang="en-US" sz="18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1800" spc="200" dirty="0">
                          <a:solidFill>
                            <a:schemeClr val="tx1"/>
                          </a:solidFill>
                          <a:uFillTx/>
                          <a:latin typeface="Arial" panose="020B0604020202020204" pitchFamily="34" charset="0"/>
                          <a:ea typeface="Calibri" panose="020F0502020204030204" pitchFamily="34" charset="0"/>
                          <a:sym typeface="+mn-ea"/>
                        </a:rPr>
                        <a:t>P1-29</a:t>
                      </a:r>
                      <a:endParaRPr lang="en-US" altLang="en-US" sz="18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191084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7" name="Freeform 7"/>
          <p:cNvSpPr/>
          <p:nvPr/>
        </p:nvSpPr>
        <p:spPr bwMode="auto">
          <a:xfrm>
            <a:off x="0" y="191084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2" name="Freeform 6"/>
          <p:cNvSpPr/>
          <p:nvPr/>
        </p:nvSpPr>
        <p:spPr bwMode="auto">
          <a:xfrm flipH="1">
            <a:off x="7948295" y="1894338"/>
            <a:ext cx="4904362" cy="5321802"/>
          </a:xfrm>
          <a:custGeom>
            <a:avLst/>
            <a:gdLst>
              <a:gd name="T0" fmla="*/ 0 w 2197"/>
              <a:gd name="T1" fmla="*/ 0 h 2384"/>
              <a:gd name="T2" fmla="*/ 2197 w 2197"/>
              <a:gd name="T3" fmla="*/ 2384 h 2384"/>
              <a:gd name="T4" fmla="*/ 0 w 2197"/>
              <a:gd name="T5" fmla="*/ 2384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2384"/>
                </a:lnTo>
                <a:lnTo>
                  <a:pt x="0"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
        <p:nvSpPr>
          <p:cNvPr id="3" name="Freeform 7"/>
          <p:cNvSpPr/>
          <p:nvPr/>
        </p:nvSpPr>
        <p:spPr bwMode="auto">
          <a:xfrm flipH="1">
            <a:off x="7941310" y="1887988"/>
            <a:ext cx="4904362" cy="5321802"/>
          </a:xfrm>
          <a:custGeom>
            <a:avLst/>
            <a:gdLst>
              <a:gd name="T0" fmla="*/ 0 w 2197"/>
              <a:gd name="T1" fmla="*/ 0 h 2384"/>
              <a:gd name="T2" fmla="*/ 2197 w 2197"/>
              <a:gd name="T3" fmla="*/ 2384 h 2384"/>
              <a:gd name="T4" fmla="*/ 0 w 2197"/>
              <a:gd name="T5" fmla="*/ 430 h 2384"/>
              <a:gd name="T6" fmla="*/ 0 w 2197"/>
              <a:gd name="T7" fmla="*/ 0 h 2384"/>
            </a:gdLst>
            <a:ahLst/>
            <a:cxnLst>
              <a:cxn ang="0">
                <a:pos x="T0" y="T1"/>
              </a:cxn>
              <a:cxn ang="0">
                <a:pos x="T2" y="T3"/>
              </a:cxn>
              <a:cxn ang="0">
                <a:pos x="T4" y="T5"/>
              </a:cxn>
              <a:cxn ang="0">
                <a:pos x="T6" y="T7"/>
              </a:cxn>
            </a:cxnLst>
            <a:rect l="0" t="0" r="r" b="b"/>
            <a:pathLst>
              <a:path w="2197" h="2384">
                <a:moveTo>
                  <a:pt x="0" y="0"/>
                </a:moveTo>
                <a:lnTo>
                  <a:pt x="2197" y="2384"/>
                </a:lnTo>
                <a:lnTo>
                  <a:pt x="0" y="430"/>
                </a:lnTo>
                <a:lnTo>
                  <a:pt x="0" y="0"/>
                </a:lnTo>
                <a:close/>
              </a:path>
            </a:pathLst>
          </a:custGeom>
          <a:solidFill>
            <a:schemeClr val="accent2"/>
          </a:solidFill>
          <a:ln w="0">
            <a:noFill/>
            <a:prstDash val="solid"/>
            <a:round/>
          </a:ln>
        </p:spPr>
        <p:txBody>
          <a:bodyPr vert="horz" wrap="square" lIns="128580" tIns="64290" rIns="128580" bIns="64290" numCol="1" anchor="t" anchorCtr="0" compatLnSpc="1"/>
          <a:lstStyle/>
          <a:p>
            <a:endParaRPr lang="zh-CN" altLang="en-US"/>
          </a:p>
        </p:txBody>
      </p:sp>
      <p:sp>
        <p:nvSpPr>
          <p:cNvPr id="5" name="标题 4"/>
          <p:cNvSpPr>
            <a:spLocks noGrp="1"/>
          </p:cNvSpPr>
          <p:nvPr>
            <p:ph type="title"/>
          </p:nvPr>
        </p:nvSpPr>
        <p:spPr>
          <a:xfrm>
            <a:off x="4871720" y="2447925"/>
            <a:ext cx="3042920" cy="1325880"/>
          </a:xfrm>
          <a:prstGeom prst="rect">
            <a:avLst/>
          </a:prstGeom>
        </p:spPr>
        <p:txBody>
          <a:bodyPr vert="horz" lIns="91440" tIns="45720" rIns="91440" bIns="45720" rtlCol="0" anchor="ctr">
            <a:normAutofit fontScale="90000"/>
          </a:bodyPr>
          <a:lstStyle/>
          <a:p>
            <a:r>
              <a:rPr lang="en-US" altLang="zh-CN" sz="5400" dirty="0">
                <a:latin typeface="楷体" panose="02010609060101010101" charset="-122"/>
                <a:ea typeface="楷体" panose="02010609060101010101" charset="-122"/>
                <a:cs typeface="Arial" panose="020B0604020202020204" pitchFamily="34" charset="0"/>
                <a:sym typeface="+mn-ea"/>
              </a:rPr>
              <a:t>Thank You </a:t>
            </a:r>
            <a:endParaRPr lang="en-US" altLang="zh-CN" sz="5400" dirty="0">
              <a:latin typeface="楷体" panose="02010609060101010101" charset="-122"/>
              <a:ea typeface="楷体" panose="02010609060101010101" charset="-122"/>
              <a:cs typeface="Arial" panose="020B0604020202020204" pitchFamily="34" charset="0"/>
              <a:sym typeface="+mn-ea"/>
            </a:endParaRPr>
          </a:p>
        </p:txBody>
      </p:sp>
      <p:grpSp>
        <p:nvGrpSpPr>
          <p:cNvPr id="8" name="组合 7"/>
          <p:cNvGrpSpPr/>
          <p:nvPr/>
        </p:nvGrpSpPr>
        <p:grpSpPr>
          <a:xfrm>
            <a:off x="4685031" y="5298440"/>
            <a:ext cx="3488055" cy="920750"/>
            <a:chOff x="7493" y="6649"/>
            <a:chExt cx="5493" cy="1450"/>
          </a:xfrm>
        </p:grpSpPr>
        <p:sp>
          <p:nvSpPr>
            <p:cNvPr id="20" name="Rectangle 38"/>
            <p:cNvSpPr txBox="1">
              <a:spLocks noChangeArrowheads="1"/>
            </p:cNvSpPr>
            <p:nvPr/>
          </p:nvSpPr>
          <p:spPr bwMode="auto">
            <a:xfrm>
              <a:off x="8278" y="6649"/>
              <a:ext cx="4708" cy="900"/>
            </a:xfrm>
            <a:prstGeom prst="rect">
              <a:avLst/>
            </a:prstGeom>
            <a:noFill/>
            <a:ln w="9525">
              <a:noFill/>
              <a:miter lim="800000"/>
            </a:ln>
            <a:extLst>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rgbClr val="FFFFFF"/>
            </a:effectRef>
            <a:fontRef idx="minor">
              <a:srgbClr val="FFFFFF"/>
            </a:fontRef>
          </p:style>
          <p:txBody>
            <a:bodyPr vert="horz" wrap="square" lIns="0" tIns="0" rIns="0" bIns="172800" numCol="1" anchor="ctr" anchorCtr="0" compatLnSpc="1"/>
            <a:lstStyle/>
            <a:p>
              <a:pPr lvl="0"/>
              <a:r>
                <a:rPr lang="en-US" altLang="zh-CN" sz="2400" dirty="0" err="1">
                  <a:solidFill>
                    <a:schemeClr val="tx1">
                      <a:lumMod val="85000"/>
                      <a:lumOff val="15000"/>
                    </a:schemeClr>
                  </a:solidFill>
                  <a:latin typeface="楷体" panose="02010609060101010101" charset="-122"/>
                  <a:ea typeface="楷体" panose="02010609060101010101" charset="-122"/>
                </a:rPr>
                <a:t>www.we-con.com.cn</a:t>
              </a:r>
              <a:endParaRPr lang="en-US" altLang="zh-CN" sz="2400" dirty="0" err="1">
                <a:solidFill>
                  <a:schemeClr val="tx1">
                    <a:lumMod val="85000"/>
                    <a:lumOff val="15000"/>
                  </a:schemeClr>
                </a:solidFill>
                <a:latin typeface="楷体" panose="02010609060101010101" charset="-122"/>
                <a:ea typeface="楷体" panose="02010609060101010101" charset="-122"/>
              </a:endParaRPr>
            </a:p>
          </p:txBody>
        </p:sp>
        <p:sp>
          <p:nvSpPr>
            <p:cNvPr id="21" name="Rectangle 38"/>
            <p:cNvSpPr txBox="1">
              <a:spLocks noChangeArrowheads="1"/>
            </p:cNvSpPr>
            <p:nvPr/>
          </p:nvSpPr>
          <p:spPr bwMode="auto">
            <a:xfrm>
              <a:off x="8278" y="7508"/>
              <a:ext cx="2885" cy="591"/>
            </a:xfrm>
            <a:prstGeom prst="rect">
              <a:avLst/>
            </a:prstGeom>
            <a:noFill/>
            <a:ln w="9525">
              <a:noFill/>
              <a:miter lim="800000"/>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rgbClr val="FFFFFF"/>
            </a:effectRef>
            <a:fontRef idx="minor">
              <a:srgbClr val="FFFFFF"/>
            </a:fontRef>
          </p:style>
          <p:txBody>
            <a:bodyPr vert="horz" wrap="square" lIns="0" tIns="0" rIns="0" bIns="172800" numCol="1" anchor="ctr" anchorCtr="0" compatLnSpc="1"/>
            <a:lstStyle/>
            <a:p>
              <a:pPr lvl="0"/>
              <a:r>
                <a:rPr lang="en-US" altLang="zh-CN" sz="2000" dirty="0">
                  <a:solidFill>
                    <a:schemeClr val="tx1"/>
                  </a:solidFill>
                  <a:latin typeface="楷体" panose="02010609060101010101" charset="-122"/>
                  <a:ea typeface="楷体" panose="02010609060101010101" charset="-122"/>
                </a:rPr>
                <a:t>400 799 8189</a:t>
              </a:r>
              <a:endParaRPr kumimoji="0" lang="en-US" altLang="zh-CN" sz="2000"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mj-cs"/>
              </a:endParaRPr>
            </a:p>
          </p:txBody>
        </p:sp>
        <p:pic>
          <p:nvPicPr>
            <p:cNvPr id="4" name="图形 6"/>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65" y="7395"/>
              <a:ext cx="477" cy="477"/>
            </a:xfrm>
            <a:prstGeom prst="rect">
              <a:avLst/>
            </a:prstGeom>
          </p:spPr>
        </p:pic>
        <p:pic>
          <p:nvPicPr>
            <p:cNvPr id="9" name="图形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3" y="6649"/>
              <a:ext cx="549" cy="549"/>
            </a:xfrm>
            <a:prstGeom prst="rect">
              <a:avLst/>
            </a:prstGeom>
          </p:spPr>
        </p:pic>
      </p:grpSp>
      <p:pic>
        <p:nvPicPr>
          <p:cNvPr id="10" name="图片 9" descr="公众号"/>
          <p:cNvPicPr>
            <a:picLocks noChangeAspect="1"/>
          </p:cNvPicPr>
          <p:nvPr/>
        </p:nvPicPr>
        <p:blipFill>
          <a:blip r:embed="rId5"/>
          <a:stretch>
            <a:fillRect/>
          </a:stretch>
        </p:blipFill>
        <p:spPr>
          <a:xfrm>
            <a:off x="5934075" y="3860800"/>
            <a:ext cx="977265" cy="977265"/>
          </a:xfrm>
          <a:prstGeom prst="rect">
            <a:avLst/>
          </a:prstGeom>
        </p:spPr>
      </p:pic>
      <p:sp>
        <p:nvSpPr>
          <p:cNvPr id="11" name="文本框 10"/>
          <p:cNvSpPr txBox="1"/>
          <p:nvPr/>
        </p:nvSpPr>
        <p:spPr>
          <a:xfrm>
            <a:off x="2705735" y="3400425"/>
            <a:ext cx="7945120" cy="521970"/>
          </a:xfrm>
          <a:prstGeom prst="rect">
            <a:avLst/>
          </a:prstGeom>
          <a:noFill/>
        </p:spPr>
        <p:txBody>
          <a:bodyPr wrap="square" rtlCol="0" anchor="t">
            <a:spAutoFit/>
          </a:bodyPr>
          <a:p>
            <a:r>
              <a:rPr lang="en-US" altLang="zh-CN" sz="2800" b="1">
                <a:solidFill>
                  <a:srgbClr val="FF0000"/>
                </a:solidFill>
              </a:rPr>
              <a:t>Form link</a:t>
            </a:r>
            <a:r>
              <a:rPr lang="en-US" altLang="zh-CN" sz="2800">
                <a:solidFill>
                  <a:schemeClr val="tx1"/>
                </a:solidFill>
              </a:rPr>
              <a:t>: </a:t>
            </a:r>
            <a:r>
              <a:rPr lang="zh-CN" altLang="en-US" sz="2800">
                <a:solidFill>
                  <a:schemeClr val="tx1"/>
                </a:solidFill>
              </a:rPr>
              <a:t>https://forms.gle/KrCTWwRXySUuBo4V8</a:t>
            </a:r>
            <a:endParaRPr lang="zh-CN" altLang="en-US" sz="2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2"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0" y="0"/>
            <a:ext cx="8071561" cy="4596949"/>
          </a:xfrm>
          <a:custGeom>
            <a:avLst/>
            <a:gdLst>
              <a:gd name="T0" fmla="*/ 2665 w 2665"/>
              <a:gd name="T1" fmla="*/ 0 h 1127"/>
              <a:gd name="T2" fmla="*/ 0 w 2665"/>
              <a:gd name="T3" fmla="*/ 0 h 1127"/>
              <a:gd name="T4" fmla="*/ 652 w 2665"/>
              <a:gd name="T5" fmla="*/ 1127 h 1127"/>
              <a:gd name="T6" fmla="*/ 2665 w 2665"/>
              <a:gd name="T7" fmla="*/ 0 h 1127"/>
              <a:gd name="connsiteX0" fmla="*/ 10000 w 10000"/>
              <a:gd name="connsiteY0" fmla="*/ 0 h 13164"/>
              <a:gd name="connsiteX1" fmla="*/ 0 w 10000"/>
              <a:gd name="connsiteY1" fmla="*/ 0 h 13164"/>
              <a:gd name="connsiteX2" fmla="*/ 16 w 10000"/>
              <a:gd name="connsiteY2" fmla="*/ 13164 h 13164"/>
              <a:gd name="connsiteX3" fmla="*/ 10000 w 10000"/>
              <a:gd name="connsiteY3" fmla="*/ 0 h 13164"/>
            </a:gdLst>
            <a:ahLst/>
            <a:cxnLst>
              <a:cxn ang="0">
                <a:pos x="connsiteX0" y="connsiteY0"/>
              </a:cxn>
              <a:cxn ang="0">
                <a:pos x="connsiteX1" y="connsiteY1"/>
              </a:cxn>
              <a:cxn ang="0">
                <a:pos x="connsiteX2" y="connsiteY2"/>
              </a:cxn>
              <a:cxn ang="0">
                <a:pos x="connsiteX3" y="connsiteY3"/>
              </a:cxn>
            </a:cxnLst>
            <a:rect l="l" t="t" r="r" b="b"/>
            <a:pathLst>
              <a:path w="10000" h="13164">
                <a:moveTo>
                  <a:pt x="10000" y="0"/>
                </a:moveTo>
                <a:lnTo>
                  <a:pt x="0" y="0"/>
                </a:lnTo>
                <a:cubicBezTo>
                  <a:pt x="5" y="4388"/>
                  <a:pt x="11" y="8776"/>
                  <a:pt x="16" y="13164"/>
                </a:cubicBezTo>
                <a:lnTo>
                  <a:pt x="10000" y="0"/>
                </a:lnTo>
                <a:close/>
              </a:path>
            </a:pathLst>
          </a:custGeom>
          <a:solidFill>
            <a:schemeClr val="accent2"/>
          </a:solidFill>
          <a:ln>
            <a:noFill/>
          </a:ln>
        </p:spPr>
        <p:txBody>
          <a:bodyPr vert="horz" wrap="square" lIns="128580" tIns="64290" rIns="128580" bIns="64290" numCol="1" anchor="t" anchorCtr="0" compatLnSpc="1"/>
          <a:lstStyle/>
          <a:p>
            <a:endParaRPr lang="zh-CN" altLang="en-US"/>
          </a:p>
        </p:txBody>
      </p:sp>
      <p:sp>
        <p:nvSpPr>
          <p:cNvPr id="11" name="MH_Number_1"/>
          <p:cNvSpPr/>
          <p:nvPr>
            <p:custDataLst>
              <p:tags r:id="rId1"/>
            </p:custDataLst>
          </p:nvPr>
        </p:nvSpPr>
        <p:spPr>
          <a:xfrm>
            <a:off x="6407656" y="2279489"/>
            <a:ext cx="379667" cy="379667"/>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1</a:t>
            </a:r>
            <a:endParaRPr lang="zh-CN" altLang="en-US"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12" name="MH_Entry_1"/>
          <p:cNvSpPr/>
          <p:nvPr>
            <p:custDataLst>
              <p:tags r:id="rId2"/>
            </p:custDataLst>
          </p:nvPr>
        </p:nvSpPr>
        <p:spPr>
          <a:xfrm>
            <a:off x="6881495" y="2322830"/>
            <a:ext cx="6045835" cy="36893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Multi-s</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peed</a:t>
            </a:r>
            <a:r>
              <a:rPr lang="zh-CN" altLang="en-US"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 </a:t>
            </a:r>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Command Introduction</a:t>
            </a:r>
            <a:endPar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3" name="MH_Number_2"/>
          <p:cNvSpPr/>
          <p:nvPr>
            <p:custDataLst>
              <p:tags r:id="rId3"/>
            </p:custDataLst>
          </p:nvPr>
        </p:nvSpPr>
        <p:spPr>
          <a:xfrm>
            <a:off x="6407656" y="3172878"/>
            <a:ext cx="379667" cy="379667"/>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2</a:t>
            </a:r>
            <a:endParaRPr lang="zh-CN" altLang="en-US"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14" name="MH_Entry_2"/>
          <p:cNvSpPr/>
          <p:nvPr>
            <p:custDataLst>
              <p:tags r:id="rId4"/>
            </p:custDataLst>
          </p:nvPr>
        </p:nvSpPr>
        <p:spPr>
          <a:xfrm>
            <a:off x="6881495" y="3215005"/>
            <a:ext cx="4900295" cy="36893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DI Terminal Configuration</a:t>
            </a:r>
            <a:endParaRPr lang="en-US" altLang="zh-CN" sz="24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5" name="MH_Number_3"/>
          <p:cNvSpPr/>
          <p:nvPr>
            <p:custDataLst>
              <p:tags r:id="rId5"/>
            </p:custDataLst>
          </p:nvPr>
        </p:nvSpPr>
        <p:spPr>
          <a:xfrm>
            <a:off x="6407656" y="4066267"/>
            <a:ext cx="379667" cy="379667"/>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3</a:t>
            </a:r>
            <a:endParaRPr lang="zh-CN" altLang="en-US"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16" name="MH_Entry_3"/>
          <p:cNvSpPr/>
          <p:nvPr>
            <p:custDataLst>
              <p:tags r:id="rId6"/>
            </p:custDataLst>
          </p:nvPr>
        </p:nvSpPr>
        <p:spPr>
          <a:xfrm>
            <a:off x="6881495" y="4958398"/>
            <a:ext cx="4452620" cy="3886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Application</a:t>
            </a:r>
            <a:endParaRPr lang="zh-CN" altLang="en-US"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7" name="MH_Number_4"/>
          <p:cNvSpPr/>
          <p:nvPr>
            <p:custDataLst>
              <p:tags r:id="rId7"/>
            </p:custDataLst>
          </p:nvPr>
        </p:nvSpPr>
        <p:spPr>
          <a:xfrm>
            <a:off x="6407656" y="4959655"/>
            <a:ext cx="379667" cy="379667"/>
          </a:xfrm>
          <a:prstGeom prst="ellipse">
            <a:avLst/>
          </a:prstGeom>
          <a:solidFill>
            <a:schemeClr val="accent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rPr>
              <a:t>4</a:t>
            </a:r>
            <a:endParaRPr lang="zh-CN" altLang="en-US" sz="2110" b="1" dirty="0">
              <a:solidFill>
                <a:schemeClr val="bg1"/>
              </a:solidFill>
              <a:latin typeface="印品黑体" panose="00000500000000000000" pitchFamily="2" charset="-122"/>
              <a:ea typeface="印品黑体" panose="00000500000000000000" pitchFamily="2" charset="-122"/>
              <a:cs typeface="Times New Roman" panose="02020603050405020304" pitchFamily="18" charset="0"/>
              <a:sym typeface="Arial" panose="020B0604020202020204" pitchFamily="34" charset="0"/>
            </a:endParaRPr>
          </a:p>
        </p:txBody>
      </p:sp>
      <p:sp>
        <p:nvSpPr>
          <p:cNvPr id="20" name="MH_Others_2"/>
          <p:cNvSpPr txBox="1"/>
          <p:nvPr>
            <p:custDataLst>
              <p:tags r:id="rId8"/>
            </p:custDataLst>
          </p:nvPr>
        </p:nvSpPr>
        <p:spPr>
          <a:xfrm>
            <a:off x="3411220" y="3419475"/>
            <a:ext cx="3108325" cy="830580"/>
          </a:xfrm>
          <a:prstGeom prst="rect">
            <a:avLst/>
          </a:prstGeom>
          <a:noFill/>
        </p:spPr>
        <p:txBody>
          <a:bodyPr vert="horz" wrap="square" lIns="0" tIns="0" rIns="0" bIns="0">
            <a:spAutoFit/>
          </a:bodyPr>
          <a:lstStyle/>
          <a:p>
            <a:pPr algn="ctr">
              <a:defRPr/>
            </a:pPr>
            <a:r>
              <a:rPr lang="en-US" altLang="zh-CN" sz="5400" b="1"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CONTENTS</a:t>
            </a:r>
            <a:endParaRPr lang="en-US" altLang="zh-CN" sz="5400" b="1"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1" name="MH_Entry_3"/>
          <p:cNvSpPr/>
          <p:nvPr>
            <p:custDataLst>
              <p:tags r:id="rId9"/>
            </p:custDataLst>
          </p:nvPr>
        </p:nvSpPr>
        <p:spPr>
          <a:xfrm>
            <a:off x="6875780" y="4056698"/>
            <a:ext cx="4457700" cy="3886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Function </a:t>
            </a:r>
            <a:r>
              <a:rPr lang="en-US"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C</a:t>
            </a:r>
            <a:r>
              <a:rPr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ode </a:t>
            </a:r>
            <a:r>
              <a:rPr lang="en-US"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C</a:t>
            </a:r>
            <a:r>
              <a:rPr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rPr>
              <a:t>onfiguration</a:t>
            </a:r>
            <a:endParaRPr sz="253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2" name="图片 1"/>
          <p:cNvPicPr>
            <a:picLocks noChangeAspect="1"/>
          </p:cNvPicPr>
          <p:nvPr/>
        </p:nvPicPr>
        <p:blipFill>
          <a:blip r:embed="rId10"/>
          <a:stretch>
            <a:fillRect/>
          </a:stretch>
        </p:blipFill>
        <p:spPr>
          <a:xfrm>
            <a:off x="962025" y="4250055"/>
            <a:ext cx="2933700" cy="24777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500" autoRev="1" fill="hold">
                                          <p:stCondLst>
                                            <p:cond delay="0"/>
                                          </p:stCondLst>
                                        </p:cTn>
                                        <p:tgtEl>
                                          <p:spTgt spid="20"/>
                                        </p:tgtEl>
                                        <p:attrNameLst>
                                          <p:attrName>ppt_w</p:attrName>
                                        </p:attrNameLst>
                                      </p:cBhvr>
                                    </p:anim>
                                    <p:anim by="(#ppt_w*0.50)" calcmode="lin" valueType="num">
                                      <p:cBhvr>
                                        <p:cTn id="11" dur="500" decel="50000" autoRev="1" fill="hold">
                                          <p:stCondLst>
                                            <p:cond delay="0"/>
                                          </p:stCondLst>
                                        </p:cTn>
                                        <p:tgtEl>
                                          <p:spTgt spid="20"/>
                                        </p:tgtEl>
                                        <p:attrNameLst>
                                          <p:attrName>ppt_x</p:attrName>
                                        </p:attrNameLst>
                                      </p:cBhvr>
                                    </p:anim>
                                    <p:anim from="(-#ppt_h/2)" to="(#ppt_y)" calcmode="lin" valueType="num">
                                      <p:cBhvr>
                                        <p:cTn id="12" dur="1000" fill="hold">
                                          <p:stCondLst>
                                            <p:cond delay="0"/>
                                          </p:stCondLst>
                                        </p:cTn>
                                        <p:tgtEl>
                                          <p:spTgt spid="20"/>
                                        </p:tgtEl>
                                        <p:attrNameLst>
                                          <p:attrName>ppt_y</p:attrName>
                                        </p:attrNameLst>
                                      </p:cBhvr>
                                    </p:anim>
                                    <p:animRot by="21600000">
                                      <p:cBhvr>
                                        <p:cTn id="13" dur="1000" fill="hold">
                                          <p:stCondLst>
                                            <p:cond delay="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20" grpId="0"/>
      <p:bldP spid="2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2225" y="4030345"/>
            <a:ext cx="12919710" cy="923290"/>
          </a:xfrm>
          <a:prstGeom prst="rect">
            <a:avLst/>
          </a:prstGeom>
        </p:spPr>
        <p:txBody>
          <a:bodyPr wrap="square" lIns="0" tIns="0" rIns="0" bIns="0">
            <a:spAutoFit/>
          </a:bodyPr>
          <a:lstStyle/>
          <a:p>
            <a:pPr algn="ctr"/>
            <a:r>
              <a:rPr lang="zh-CN" alt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Multi-s</a:t>
            </a: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peed</a:t>
            </a:r>
            <a:r>
              <a:rPr lang="zh-CN" alt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 </a:t>
            </a: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Command Introduction</a:t>
            </a:r>
            <a:endParaRPr lang="en-US" altLang="zh-CN" sz="6000"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11" name="MH_Others_2"/>
          <p:cNvSpPr txBox="1"/>
          <p:nvPr>
            <p:custDataLst>
              <p:tags r:id="rId1"/>
            </p:custDataLst>
          </p:nvPr>
        </p:nvSpPr>
        <p:spPr>
          <a:xfrm>
            <a:off x="4678964" y="1996519"/>
            <a:ext cx="3500822" cy="1538883"/>
          </a:xfrm>
          <a:prstGeom prst="rect">
            <a:avLst/>
          </a:prstGeom>
          <a:noFill/>
        </p:spPr>
        <p:txBody>
          <a:bodyPr vert="horz" wrap="square" lIns="0" tIns="0" rIns="0" bIns="0">
            <a:spAutoFit/>
          </a:bodyPr>
          <a:lstStyle/>
          <a:p>
            <a:pPr algn="ctr">
              <a:defRPr/>
            </a:pP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01</a:t>
            </a:r>
            <a:endPar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a:p>
            <a:pPr algn="ctr">
              <a:defRPr/>
            </a:pPr>
            <a:r>
              <a:rPr lang="en-US" altLang="zh-CN"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SECTION</a:t>
            </a:r>
            <a:endParaRPr lang="zh-CN" altLang="en-US"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100" name="图片 99"/>
          <p:cNvPicPr/>
          <p:nvPr/>
        </p:nvPicPr>
        <p:blipFill>
          <a:blip r:embed="rId2"/>
          <a:stretch>
            <a:fillRect/>
          </a:stretch>
        </p:blipFill>
        <p:spPr>
          <a:xfrm>
            <a:off x="10115550" y="0"/>
            <a:ext cx="2743200" cy="762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1"/>
                                        </p:tgtEl>
                                        <p:attrNameLst>
                                          <p:attrName>style.visibility</p:attrName>
                                        </p:attrNameLst>
                                      </p:cBhvr>
                                      <p:to>
                                        <p:strVal val="visible"/>
                                      </p:to>
                                    </p:set>
                                    <p:anim by="(-#ppt_w*2)" calcmode="lin" valueType="num">
                                      <p:cBhvr rctx="PPT">
                                        <p:cTn id="7" dur="500" autoRev="1" fill="hold">
                                          <p:stCondLst>
                                            <p:cond delay="0"/>
                                          </p:stCondLst>
                                        </p:cTn>
                                        <p:tgtEl>
                                          <p:spTgt spid="111"/>
                                        </p:tgtEl>
                                        <p:attrNameLst>
                                          <p:attrName>ppt_w</p:attrName>
                                        </p:attrNameLst>
                                      </p:cBhvr>
                                    </p:anim>
                                    <p:anim by="(#ppt_w*0.50)" calcmode="lin" valueType="num">
                                      <p:cBhvr>
                                        <p:cTn id="8" dur="500" decel="50000" autoRev="1" fill="hold">
                                          <p:stCondLst>
                                            <p:cond delay="0"/>
                                          </p:stCondLst>
                                        </p:cTn>
                                        <p:tgtEl>
                                          <p:spTgt spid="111"/>
                                        </p:tgtEl>
                                        <p:attrNameLst>
                                          <p:attrName>ppt_x</p:attrName>
                                        </p:attrNameLst>
                                      </p:cBhvr>
                                    </p:anim>
                                    <p:anim from="(-#ppt_h/2)" to="(#ppt_y)" calcmode="lin" valueType="num">
                                      <p:cBhvr>
                                        <p:cTn id="9" dur="1000" fill="hold">
                                          <p:stCondLst>
                                            <p:cond delay="0"/>
                                          </p:stCondLst>
                                        </p:cTn>
                                        <p:tgtEl>
                                          <p:spTgt spid="111"/>
                                        </p:tgtEl>
                                        <p:attrNameLst>
                                          <p:attrName>ppt_y</p:attrName>
                                        </p:attrNameLst>
                                      </p:cBhvr>
                                    </p:anim>
                                    <p:animRot by="21600000">
                                      <p:cBhvr>
                                        <p:cTn id="10" dur="1000" fill="hold">
                                          <p:stCondLst>
                                            <p:cond delay="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strVal val="4*#ppt_w"/>
                                          </p:val>
                                        </p:tav>
                                        <p:tav tm="100000">
                                          <p:val>
                                            <p:strVal val="#ppt_w"/>
                                          </p:val>
                                        </p:tav>
                                      </p:tavLst>
                                    </p:anim>
                                    <p:anim calcmode="lin" valueType="num">
                                      <p:cBhvr>
                                        <p:cTn id="1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5880"/>
            <a:ext cx="12858750" cy="727392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3200" dirty="0"/>
          </a:p>
        </p:txBody>
      </p:sp>
      <p:sp>
        <p:nvSpPr>
          <p:cNvPr id="31" name="文本框 30"/>
          <p:cNvSpPr txBox="1"/>
          <p:nvPr/>
        </p:nvSpPr>
        <p:spPr>
          <a:xfrm>
            <a:off x="92710" y="15875"/>
            <a:ext cx="8352790" cy="953135"/>
          </a:xfrm>
          <a:prstGeom prst="rect">
            <a:avLst/>
          </a:prstGeom>
          <a:noFill/>
        </p:spPr>
        <p:txBody>
          <a:bodyPr wrap="square" rtlCol="0">
            <a:spAutoFit/>
          </a:bodyPr>
          <a:lstStyle/>
          <a:p>
            <a:r>
              <a:rPr lang="zh-CN" altLang="en-US"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Multi-segment Postion Mode</a:t>
            </a:r>
            <a:r>
              <a:rPr lang="en-US" altLang="zh-CN"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 Introduction</a:t>
            </a:r>
            <a:endParaRPr lang="en-US" altLang="zh-CN" sz="2800"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a:p>
            <a:r>
              <a:rPr lang="en-US" altLang="zh-CN" sz="2800" b="1" dirty="0">
                <a:solidFill>
                  <a:schemeClr val="tx1"/>
                </a:solidFill>
              </a:rPr>
              <a:t>           </a:t>
            </a:r>
            <a:r>
              <a:rPr lang="en-US" altLang="zh-CN" sz="2800" dirty="0">
                <a:solidFill>
                  <a:srgbClr val="FFC000"/>
                </a:solidFill>
              </a:rPr>
              <a:t>——Application</a:t>
            </a:r>
            <a:endParaRPr lang="en-US" altLang="zh-CN" sz="2800" dirty="0">
              <a:solidFill>
                <a:srgbClr val="FFC000"/>
              </a:solidFill>
            </a:endParaRPr>
          </a:p>
        </p:txBody>
      </p:sp>
      <p:pic>
        <p:nvPicPr>
          <p:cNvPr id="100" name="图片 99"/>
          <p:cNvPicPr/>
          <p:nvPr/>
        </p:nvPicPr>
        <p:blipFill>
          <a:blip r:embed="rId1"/>
          <a:stretch>
            <a:fillRect/>
          </a:stretch>
        </p:blipFill>
        <p:spPr>
          <a:xfrm>
            <a:off x="10115550" y="-71755"/>
            <a:ext cx="2762250" cy="762000"/>
          </a:xfrm>
          <a:prstGeom prst="rect">
            <a:avLst/>
          </a:prstGeom>
          <a:noFill/>
          <a:ln w="9525">
            <a:noFill/>
          </a:ln>
        </p:spPr>
      </p:pic>
      <p:sp>
        <p:nvSpPr>
          <p:cNvPr id="12" name="文本框 11"/>
          <p:cNvSpPr txBox="1"/>
          <p:nvPr>
            <p:custDataLst>
              <p:tags r:id="rId2"/>
            </p:custDataLst>
          </p:nvPr>
        </p:nvSpPr>
        <p:spPr>
          <a:xfrm>
            <a:off x="134620" y="5473700"/>
            <a:ext cx="12569825" cy="1383665"/>
          </a:xfrm>
          <a:prstGeom prst="rect">
            <a:avLst/>
          </a:prstGeom>
          <a:noFill/>
        </p:spPr>
        <p:txBody>
          <a:bodyPr wrap="square" rtlCol="0">
            <a:spAutoFit/>
          </a:bodyPr>
          <a:p>
            <a:pPr algn="just"/>
            <a:r>
              <a:rPr lang="en-US" altLang="zh-CN" sz="2800" dirty="0"/>
              <a:t>In this mixer, by adjusting the motor speed, the two materials can be evenly mixed according to the set ratio. Users can set different speed ratios first, and then switch in real time through the DI terminal to suitable the current material ratio.</a:t>
            </a:r>
            <a:endParaRPr lang="en-US" altLang="zh-CN" sz="2800" dirty="0"/>
          </a:p>
        </p:txBody>
      </p:sp>
      <p:pic>
        <p:nvPicPr>
          <p:cNvPr id="6" name="video(50)">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174240" y="880110"/>
            <a:ext cx="8414385" cy="45929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955" y="-41275"/>
            <a:ext cx="12858750" cy="727392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3200" dirty="0"/>
          </a:p>
        </p:txBody>
      </p:sp>
      <p:sp>
        <p:nvSpPr>
          <p:cNvPr id="31" name="文本框 30"/>
          <p:cNvSpPr txBox="1"/>
          <p:nvPr/>
        </p:nvSpPr>
        <p:spPr>
          <a:xfrm>
            <a:off x="92710" y="15875"/>
            <a:ext cx="8352790" cy="953135"/>
          </a:xfrm>
          <a:prstGeom prst="rect">
            <a:avLst/>
          </a:prstGeom>
          <a:noFill/>
        </p:spPr>
        <p:txBody>
          <a:bodyPr wrap="square" rtlCol="0">
            <a:spAutoFit/>
          </a:bodyPr>
          <a:lstStyle/>
          <a:p>
            <a:r>
              <a:rPr lang="zh-CN" altLang="en-US"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Multi-segment Postion Mode</a:t>
            </a:r>
            <a:r>
              <a:rPr lang="en-US" altLang="zh-CN"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 Introduction</a:t>
            </a:r>
            <a:endParaRPr lang="en-US" altLang="zh-CN" sz="2800"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a:p>
            <a:r>
              <a:rPr lang="en-US" altLang="zh-CN" sz="2800" b="1" dirty="0">
                <a:solidFill>
                  <a:schemeClr val="tx1"/>
                </a:solidFill>
              </a:rPr>
              <a:t>           </a:t>
            </a:r>
            <a:r>
              <a:rPr lang="en-US" altLang="zh-CN" sz="2800" dirty="0">
                <a:solidFill>
                  <a:srgbClr val="FFC000"/>
                </a:solidFill>
              </a:rPr>
              <a:t>——Principle</a:t>
            </a:r>
            <a:endParaRPr lang="en-US" altLang="zh-CN" sz="2800" dirty="0">
              <a:solidFill>
                <a:srgbClr val="FFC000"/>
              </a:solidFill>
            </a:endParaRPr>
          </a:p>
        </p:txBody>
      </p:sp>
      <p:pic>
        <p:nvPicPr>
          <p:cNvPr id="100" name="图片 99"/>
          <p:cNvPicPr/>
          <p:nvPr/>
        </p:nvPicPr>
        <p:blipFill>
          <a:blip r:embed="rId1"/>
          <a:stretch>
            <a:fillRect/>
          </a:stretch>
        </p:blipFill>
        <p:spPr>
          <a:xfrm>
            <a:off x="10115550" y="-71755"/>
            <a:ext cx="2762250" cy="762000"/>
          </a:xfrm>
          <a:prstGeom prst="rect">
            <a:avLst/>
          </a:prstGeom>
          <a:noFill/>
          <a:ln w="9525">
            <a:noFill/>
          </a:ln>
        </p:spPr>
      </p:pic>
      <p:pic>
        <p:nvPicPr>
          <p:cNvPr id="2" name="图片 1"/>
          <p:cNvPicPr>
            <a:picLocks noChangeAspect="1"/>
          </p:cNvPicPr>
          <p:nvPr/>
        </p:nvPicPr>
        <p:blipFill>
          <a:blip r:embed="rId2"/>
          <a:stretch>
            <a:fillRect/>
          </a:stretch>
        </p:blipFill>
        <p:spPr>
          <a:xfrm>
            <a:off x="2317750" y="973455"/>
            <a:ext cx="8008620" cy="5196840"/>
          </a:xfrm>
          <a:prstGeom prst="rect">
            <a:avLst/>
          </a:prstGeom>
        </p:spPr>
      </p:pic>
      <p:sp>
        <p:nvSpPr>
          <p:cNvPr id="4" name="文本框 3"/>
          <p:cNvSpPr txBox="1"/>
          <p:nvPr>
            <p:custDataLst>
              <p:tags r:id="rId3"/>
            </p:custDataLst>
          </p:nvPr>
        </p:nvSpPr>
        <p:spPr>
          <a:xfrm>
            <a:off x="381000" y="6208395"/>
            <a:ext cx="12569825" cy="521970"/>
          </a:xfrm>
          <a:prstGeom prst="rect">
            <a:avLst/>
          </a:prstGeom>
          <a:noFill/>
        </p:spPr>
        <p:txBody>
          <a:bodyPr wrap="square" rtlCol="0">
            <a:spAutoFit/>
          </a:bodyPr>
          <a:p>
            <a:pPr algn="just"/>
            <a:r>
              <a:rPr lang="en-US" altLang="zh-CN" sz="2800" dirty="0"/>
              <a:t>The corresponding speed can be selected through the DI port, max to </a:t>
            </a:r>
            <a:r>
              <a:rPr lang="en-US" altLang="zh-CN" sz="2800" b="1" dirty="0">
                <a:solidFill>
                  <a:srgbClr val="FF0000"/>
                </a:solidFill>
              </a:rPr>
              <a:t>8 segments.</a:t>
            </a:r>
            <a:endParaRPr lang="en-US" altLang="zh-CN" sz="28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2225" y="4030345"/>
            <a:ext cx="12919710" cy="923290"/>
          </a:xfrm>
          <a:prstGeom prst="rect">
            <a:avLst/>
          </a:prstGeom>
        </p:spPr>
        <p:txBody>
          <a:bodyPr wrap="square" lIns="0" tIns="0" rIns="0" bIns="0">
            <a:spAutoFit/>
          </a:bodyPr>
          <a:lstStyle/>
          <a:p>
            <a:pPr algn="ct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DI Terminal Configuration</a:t>
            </a:r>
            <a:endParaRPr lang="en-US" altLang="zh-CN" sz="6000" b="1"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11" name="MH_Others_2"/>
          <p:cNvSpPr txBox="1"/>
          <p:nvPr>
            <p:custDataLst>
              <p:tags r:id="rId1"/>
            </p:custDataLst>
          </p:nvPr>
        </p:nvSpPr>
        <p:spPr>
          <a:xfrm>
            <a:off x="4678964" y="1996519"/>
            <a:ext cx="3500822" cy="1538605"/>
          </a:xfrm>
          <a:prstGeom prst="rect">
            <a:avLst/>
          </a:prstGeom>
          <a:noFill/>
        </p:spPr>
        <p:txBody>
          <a:bodyPr vert="horz" wrap="square" lIns="0" tIns="0" rIns="0" bIns="0">
            <a:spAutoFit/>
          </a:bodyPr>
          <a:lstStyle/>
          <a:p>
            <a:pPr algn="ctr">
              <a:defRPr/>
            </a:pP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02</a:t>
            </a:r>
            <a:endPar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a:p>
            <a:pPr algn="ctr">
              <a:defRPr/>
            </a:pPr>
            <a:r>
              <a:rPr lang="en-US" altLang="zh-CN"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SECTION</a:t>
            </a:r>
            <a:endParaRPr lang="zh-CN" altLang="en-US"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100" name="图片 99"/>
          <p:cNvPicPr/>
          <p:nvPr/>
        </p:nvPicPr>
        <p:blipFill>
          <a:blip r:embed="rId2"/>
          <a:stretch>
            <a:fillRect/>
          </a:stretch>
        </p:blipFill>
        <p:spPr>
          <a:xfrm>
            <a:off x="10115550" y="0"/>
            <a:ext cx="2743200" cy="762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1"/>
                                        </p:tgtEl>
                                        <p:attrNameLst>
                                          <p:attrName>style.visibility</p:attrName>
                                        </p:attrNameLst>
                                      </p:cBhvr>
                                      <p:to>
                                        <p:strVal val="visible"/>
                                      </p:to>
                                    </p:set>
                                    <p:anim by="(-#ppt_w*2)" calcmode="lin" valueType="num">
                                      <p:cBhvr rctx="PPT">
                                        <p:cTn id="7" dur="500" autoRev="1" fill="hold">
                                          <p:stCondLst>
                                            <p:cond delay="0"/>
                                          </p:stCondLst>
                                        </p:cTn>
                                        <p:tgtEl>
                                          <p:spTgt spid="111"/>
                                        </p:tgtEl>
                                        <p:attrNameLst>
                                          <p:attrName>ppt_w</p:attrName>
                                        </p:attrNameLst>
                                      </p:cBhvr>
                                    </p:anim>
                                    <p:anim by="(#ppt_w*0.50)" calcmode="lin" valueType="num">
                                      <p:cBhvr>
                                        <p:cTn id="8" dur="500" decel="50000" autoRev="1" fill="hold">
                                          <p:stCondLst>
                                            <p:cond delay="0"/>
                                          </p:stCondLst>
                                        </p:cTn>
                                        <p:tgtEl>
                                          <p:spTgt spid="111"/>
                                        </p:tgtEl>
                                        <p:attrNameLst>
                                          <p:attrName>ppt_x</p:attrName>
                                        </p:attrNameLst>
                                      </p:cBhvr>
                                    </p:anim>
                                    <p:anim from="(-#ppt_h/2)" to="(#ppt_y)" calcmode="lin" valueType="num">
                                      <p:cBhvr>
                                        <p:cTn id="9" dur="1000" fill="hold">
                                          <p:stCondLst>
                                            <p:cond delay="0"/>
                                          </p:stCondLst>
                                        </p:cTn>
                                        <p:tgtEl>
                                          <p:spTgt spid="111"/>
                                        </p:tgtEl>
                                        <p:attrNameLst>
                                          <p:attrName>ppt_y</p:attrName>
                                        </p:attrNameLst>
                                      </p:cBhvr>
                                    </p:anim>
                                    <p:animRot by="21600000">
                                      <p:cBhvr>
                                        <p:cTn id="10" dur="1000" fill="hold">
                                          <p:stCondLst>
                                            <p:cond delay="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strVal val="4*#ppt_w"/>
                                          </p:val>
                                        </p:tav>
                                        <p:tav tm="100000">
                                          <p:val>
                                            <p:strVal val="#ppt_w"/>
                                          </p:val>
                                        </p:tav>
                                      </p:tavLst>
                                    </p:anim>
                                    <p:anim calcmode="lin" valueType="num">
                                      <p:cBhvr>
                                        <p:cTn id="1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5880"/>
            <a:ext cx="12858750" cy="727392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3200" dirty="0"/>
          </a:p>
        </p:txBody>
      </p:sp>
      <p:sp>
        <p:nvSpPr>
          <p:cNvPr id="31" name="文本框 30"/>
          <p:cNvSpPr txBox="1"/>
          <p:nvPr/>
        </p:nvSpPr>
        <p:spPr>
          <a:xfrm>
            <a:off x="92710" y="15875"/>
            <a:ext cx="8352790" cy="521970"/>
          </a:xfrm>
          <a:prstGeom prst="rect">
            <a:avLst/>
          </a:prstGeom>
          <a:noFill/>
        </p:spPr>
        <p:txBody>
          <a:bodyPr wrap="square" rtlCol="0">
            <a:spAutoFit/>
          </a:bodyPr>
          <a:lstStyle/>
          <a:p>
            <a:r>
              <a:rPr lang="en-US" altLang="zh-CN"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DI Terminal Configuration</a:t>
            </a:r>
            <a:endParaRPr lang="en-US" altLang="zh-CN" sz="2800" dirty="0">
              <a:solidFill>
                <a:srgbClr val="FFC000"/>
              </a:solidFill>
            </a:endParaRPr>
          </a:p>
        </p:txBody>
      </p:sp>
      <p:pic>
        <p:nvPicPr>
          <p:cNvPr id="100" name="图片 99"/>
          <p:cNvPicPr/>
          <p:nvPr/>
        </p:nvPicPr>
        <p:blipFill>
          <a:blip r:embed="rId1"/>
          <a:stretch>
            <a:fillRect/>
          </a:stretch>
        </p:blipFill>
        <p:spPr>
          <a:xfrm>
            <a:off x="10115550" y="-71755"/>
            <a:ext cx="2762250" cy="762000"/>
          </a:xfrm>
          <a:prstGeom prst="rect">
            <a:avLst/>
          </a:prstGeom>
          <a:noFill/>
          <a:ln w="9525">
            <a:noFill/>
          </a:ln>
        </p:spPr>
      </p:pic>
      <p:pic>
        <p:nvPicPr>
          <p:cNvPr id="4" name="图片 3"/>
          <p:cNvPicPr>
            <a:picLocks noChangeAspect="1"/>
          </p:cNvPicPr>
          <p:nvPr/>
        </p:nvPicPr>
        <p:blipFill>
          <a:blip r:embed="rId2"/>
          <a:stretch>
            <a:fillRect/>
          </a:stretch>
        </p:blipFill>
        <p:spPr>
          <a:xfrm>
            <a:off x="164465" y="878840"/>
            <a:ext cx="6949440" cy="6077585"/>
          </a:xfrm>
          <a:prstGeom prst="rect">
            <a:avLst/>
          </a:prstGeom>
        </p:spPr>
      </p:pic>
      <p:pic>
        <p:nvPicPr>
          <p:cNvPr id="5" name="图片 4"/>
          <p:cNvPicPr>
            <a:picLocks noChangeAspect="1"/>
          </p:cNvPicPr>
          <p:nvPr/>
        </p:nvPicPr>
        <p:blipFill>
          <a:blip r:embed="rId3"/>
          <a:stretch>
            <a:fillRect/>
          </a:stretch>
        </p:blipFill>
        <p:spPr>
          <a:xfrm>
            <a:off x="7282180" y="880110"/>
            <a:ext cx="5480685" cy="1830070"/>
          </a:xfrm>
          <a:prstGeom prst="rect">
            <a:avLst/>
          </a:prstGeom>
        </p:spPr>
      </p:pic>
      <p:pic>
        <p:nvPicPr>
          <p:cNvPr id="7" name="图片 6"/>
          <p:cNvPicPr>
            <a:picLocks noChangeAspect="1"/>
          </p:cNvPicPr>
          <p:nvPr/>
        </p:nvPicPr>
        <p:blipFill>
          <a:blip r:embed="rId4"/>
          <a:stretch>
            <a:fillRect/>
          </a:stretch>
        </p:blipFill>
        <p:spPr>
          <a:xfrm>
            <a:off x="7293610" y="4613275"/>
            <a:ext cx="5542280" cy="2344420"/>
          </a:xfrm>
          <a:prstGeom prst="rect">
            <a:avLst/>
          </a:prstGeom>
        </p:spPr>
      </p:pic>
      <p:sp>
        <p:nvSpPr>
          <p:cNvPr id="8" name="文本框 7"/>
          <p:cNvSpPr txBox="1"/>
          <p:nvPr>
            <p:custDataLst>
              <p:tags r:id="rId5"/>
            </p:custDataLst>
          </p:nvPr>
        </p:nvSpPr>
        <p:spPr>
          <a:xfrm>
            <a:off x="7221220" y="2900045"/>
            <a:ext cx="5447030" cy="1383665"/>
          </a:xfrm>
          <a:prstGeom prst="rect">
            <a:avLst/>
          </a:prstGeom>
          <a:noFill/>
        </p:spPr>
        <p:txBody>
          <a:bodyPr wrap="square" rtlCol="0">
            <a:spAutoFit/>
          </a:bodyPr>
          <a:p>
            <a:pPr algn="just"/>
            <a:r>
              <a:rPr lang="en-US" altLang="zh-CN" sz="2800" b="1" dirty="0">
                <a:solidFill>
                  <a:schemeClr val="tx1"/>
                </a:solidFill>
              </a:rPr>
              <a:t>1 DI to enable servo</a:t>
            </a:r>
            <a:endParaRPr lang="en-US" altLang="zh-CN" sz="2800" b="1" dirty="0">
              <a:solidFill>
                <a:schemeClr val="tx1"/>
              </a:solidFill>
            </a:endParaRPr>
          </a:p>
          <a:p>
            <a:pPr algn="just"/>
            <a:r>
              <a:rPr lang="en-US" altLang="zh-CN" sz="2800" b="1" dirty="0">
                <a:solidFill>
                  <a:schemeClr val="tx1"/>
                </a:solidFill>
              </a:rPr>
              <a:t>3 DI to select speed</a:t>
            </a:r>
            <a:endParaRPr lang="en-US" altLang="zh-CN" sz="2800" b="1" dirty="0">
              <a:solidFill>
                <a:schemeClr val="tx1"/>
              </a:solidFill>
            </a:endParaRPr>
          </a:p>
          <a:p>
            <a:pPr algn="just"/>
            <a:r>
              <a:rPr lang="en-US" altLang="zh-CN" sz="2800" b="1" dirty="0">
                <a:solidFill>
                  <a:schemeClr val="tx1"/>
                </a:solidFill>
              </a:rPr>
              <a:t>DI logic&amp;input source selection</a:t>
            </a:r>
            <a:endParaRPr lang="en-US" altLang="zh-CN" sz="28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5880"/>
            <a:ext cx="12858750" cy="727392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3200" dirty="0"/>
          </a:p>
        </p:txBody>
      </p:sp>
      <p:sp>
        <p:nvSpPr>
          <p:cNvPr id="31" name="文本框 30"/>
          <p:cNvSpPr txBox="1"/>
          <p:nvPr/>
        </p:nvSpPr>
        <p:spPr>
          <a:xfrm>
            <a:off x="92710" y="15875"/>
            <a:ext cx="8352790" cy="521970"/>
          </a:xfrm>
          <a:prstGeom prst="rect">
            <a:avLst/>
          </a:prstGeom>
          <a:noFill/>
        </p:spPr>
        <p:txBody>
          <a:bodyPr wrap="square" rtlCol="0">
            <a:spAutoFit/>
          </a:bodyPr>
          <a:lstStyle/>
          <a:p>
            <a:r>
              <a:rPr lang="en-US" altLang="zh-CN" sz="28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DI Terminal Configuration</a:t>
            </a:r>
            <a:endParaRPr lang="en-US" altLang="zh-CN" sz="2800" dirty="0">
              <a:solidFill>
                <a:srgbClr val="FFC000"/>
              </a:solidFill>
            </a:endParaRPr>
          </a:p>
        </p:txBody>
      </p:sp>
      <p:pic>
        <p:nvPicPr>
          <p:cNvPr id="100" name="图片 99"/>
          <p:cNvPicPr/>
          <p:nvPr/>
        </p:nvPicPr>
        <p:blipFill>
          <a:blip r:embed="rId1"/>
          <a:stretch>
            <a:fillRect/>
          </a:stretch>
        </p:blipFill>
        <p:spPr>
          <a:xfrm>
            <a:off x="10115550" y="-71755"/>
            <a:ext cx="2762250" cy="762000"/>
          </a:xfrm>
          <a:prstGeom prst="rect">
            <a:avLst/>
          </a:prstGeom>
          <a:noFill/>
          <a:ln w="9525">
            <a:noFill/>
          </a:ln>
        </p:spPr>
      </p:pic>
      <p:graphicFrame>
        <p:nvGraphicFramePr>
          <p:cNvPr id="6" name="表格 5"/>
          <p:cNvGraphicFramePr/>
          <p:nvPr>
            <p:custDataLst>
              <p:tags r:id="rId2"/>
            </p:custDataLst>
          </p:nvPr>
        </p:nvGraphicFramePr>
        <p:xfrm>
          <a:off x="2325370" y="1199515"/>
          <a:ext cx="8204835" cy="5904865"/>
        </p:xfrm>
        <a:graphic>
          <a:graphicData uri="http://schemas.openxmlformats.org/drawingml/2006/table">
            <a:tbl>
              <a:tblPr firstRow="1" bandRow="1">
                <a:tableStyleId>{6E25E649-3F16-4E02-A733-19D2CDBF48F0}</a:tableStyleId>
              </a:tblPr>
              <a:tblGrid>
                <a:gridCol w="1761490"/>
                <a:gridCol w="1773555"/>
                <a:gridCol w="1719580"/>
                <a:gridCol w="2950210"/>
              </a:tblGrid>
              <a:tr h="789940">
                <a:tc gridSpan="4">
                  <a:txBody>
                    <a:bodyPr/>
                    <a:p>
                      <a:pPr indent="0" algn="ctr" fontAlgn="auto">
                        <a:lnSpc>
                          <a:spcPct val="120000"/>
                        </a:lnSpc>
                        <a:spcBef>
                          <a:spcPts val="0"/>
                        </a:spcBef>
                        <a:spcAft>
                          <a:spcPts val="0"/>
                        </a:spcAft>
                        <a:buNone/>
                      </a:pPr>
                      <a:r>
                        <a:rPr lang="en-US" altLang="zh-CN" sz="3200" spc="200" baseline="0" dirty="0">
                          <a:solidFill>
                            <a:schemeClr val="bg1"/>
                          </a:solidFill>
                          <a:uFillTx/>
                          <a:latin typeface="Arial" panose="020B0604020202020204" pitchFamily="34" charset="0"/>
                          <a:ea typeface="Calibri" panose="020F0502020204030204" pitchFamily="34" charset="0"/>
                        </a:rPr>
                        <a:t>Speed Table</a:t>
                      </a:r>
                      <a:endParaRPr lang="en-US" altLang="zh-CN" sz="3200" b="1" spc="200" baseline="0" dirty="0">
                        <a:solidFill>
                          <a:schemeClr val="bg1"/>
                        </a:solidFill>
                        <a:uFillTx/>
                        <a:latin typeface="Arial" panose="020B0604020202020204" pitchFamily="34" charset="0"/>
                        <a:ea typeface="Calibri" panose="020F0502020204030204" pitchFamily="34" charset="0"/>
                        <a:cs typeface="Calibri" panose="020F0502020204030204" pitchFamily="34" charset="0"/>
                      </a:endParaRPr>
                    </a:p>
                  </a:txBody>
                  <a:tcPr marL="88900" marR="88900" marT="47625" marB="47625" anchor="ctr">
                    <a:lnR>
                      <a:noFill/>
                    </a:lnR>
                    <a:lnT w="9525" cmpd="sng">
                      <a:solidFill>
                        <a:schemeClr val="tx1">
                          <a:lumMod val="95000"/>
                          <a:lumOff val="5000"/>
                        </a:schemeClr>
                      </a:solidFill>
                      <a:prstDash val="solid"/>
                    </a:lnT>
                    <a:lnB w="12700" cap="flat" cmpd="sng" algn="ctr">
                      <a:solidFill>
                        <a:schemeClr val="tx1"/>
                      </a:solidFill>
                      <a:prstDash val="solid"/>
                      <a:round/>
                      <a:headEnd type="none" w="med" len="med"/>
                      <a:tailEnd type="none" w="med" len="med"/>
                    </a:lnB>
                    <a:solidFill>
                      <a:schemeClr val="accent1"/>
                    </a:solidFill>
                  </a:tcPr>
                </a:tc>
                <a:tc hMerge="1">
                  <a:tcPr>
                    <a:lnT w="9525">
                      <a:solidFill>
                        <a:schemeClr val="tx1">
                          <a:lumMod val="95000"/>
                          <a:lumOff val="5000"/>
                        </a:schemeClr>
                      </a:solidFill>
                      <a:prstDash val="solid"/>
                    </a:lnT>
                    <a:lnB w="9525">
                      <a:solidFill>
                        <a:srgbClr val="B28E4E"/>
                      </a:solidFill>
                      <a:prstDash val="dash"/>
                    </a:lnB>
                  </a:tcPr>
                </a:tc>
                <a:tc hMerge="1">
                  <a:tcPr>
                    <a:lnT w="9525">
                      <a:solidFill>
                        <a:schemeClr val="tx1">
                          <a:lumMod val="95000"/>
                          <a:lumOff val="5000"/>
                        </a:schemeClr>
                      </a:solidFill>
                      <a:prstDash val="solid"/>
                    </a:lnT>
                    <a:lnB w="9525">
                      <a:solidFill>
                        <a:srgbClr val="B28E4E"/>
                      </a:solidFill>
                      <a:prstDash val="dash"/>
                    </a:lnB>
                  </a:tcPr>
                </a:tc>
                <a:tc hMerge="1">
                  <a:tcPr>
                    <a:lnT w="9525">
                      <a:solidFill>
                        <a:schemeClr val="tx1">
                          <a:lumMod val="95000"/>
                          <a:lumOff val="5000"/>
                        </a:schemeClr>
                      </a:solidFill>
                      <a:prstDash val="solid"/>
                    </a:lnT>
                    <a:lnB w="9525">
                      <a:solidFill>
                        <a:srgbClr val="B28E4E"/>
                      </a:solidFill>
                      <a:prstDash val="dash"/>
                    </a:lnB>
                  </a:tcPr>
                </a:tc>
              </a:tr>
              <a:tr h="787400">
                <a:tc>
                  <a:txBody>
                    <a:bodyPr/>
                    <a:p>
                      <a:pPr indent="0" algn="ctr" fontAlgn="auto">
                        <a:lnSpc>
                          <a:spcPct val="120000"/>
                        </a:lnSpc>
                        <a:spcBef>
                          <a:spcPts val="0"/>
                        </a:spcBef>
                        <a:spcAft>
                          <a:spcPts val="0"/>
                        </a:spcAft>
                        <a:buNone/>
                      </a:pPr>
                      <a:r>
                        <a:rPr lang="zh-CN" altLang="en-US" sz="1600" b="1" spc="200" baseline="0" dirty="0">
                          <a:solidFill>
                            <a:schemeClr val="bg1"/>
                          </a:solidFill>
                          <a:uFillTx/>
                          <a:latin typeface="Arial" panose="020B0604020202020204" pitchFamily="34" charset="0"/>
                          <a:ea typeface="Calibri" panose="020F0502020204030204" pitchFamily="34" charset="0"/>
                        </a:rPr>
                        <a:t>15-INSPD3</a:t>
                      </a:r>
                      <a:endParaRPr lang="zh-CN" altLang="en-US" sz="1600" b="1" spc="200" baseline="0" dirty="0">
                        <a:solidFill>
                          <a:schemeClr val="bg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zh-CN" altLang="en-US" sz="1600" b="1" spc="200" dirty="0">
                          <a:solidFill>
                            <a:schemeClr val="bg1"/>
                          </a:solidFill>
                          <a:uFillTx/>
                          <a:latin typeface="Arial" panose="020B0604020202020204" pitchFamily="34" charset="0"/>
                          <a:ea typeface="Calibri" panose="020F0502020204030204" pitchFamily="34" charset="0"/>
                          <a:sym typeface="+mn-ea"/>
                        </a:rPr>
                        <a:t>1</a:t>
                      </a:r>
                      <a:r>
                        <a:rPr lang="en-US" altLang="zh-CN" sz="1600" b="1" spc="200" dirty="0">
                          <a:solidFill>
                            <a:schemeClr val="bg1"/>
                          </a:solidFill>
                          <a:uFillTx/>
                          <a:latin typeface="Arial" panose="020B0604020202020204" pitchFamily="34" charset="0"/>
                          <a:ea typeface="Calibri" panose="020F0502020204030204" pitchFamily="34" charset="0"/>
                          <a:sym typeface="+mn-ea"/>
                        </a:rPr>
                        <a:t>4</a:t>
                      </a:r>
                      <a:r>
                        <a:rPr lang="zh-CN" altLang="en-US" sz="1600" b="1" spc="200" dirty="0">
                          <a:solidFill>
                            <a:schemeClr val="bg1"/>
                          </a:solidFill>
                          <a:uFillTx/>
                          <a:latin typeface="Arial" panose="020B0604020202020204" pitchFamily="34" charset="0"/>
                          <a:ea typeface="Calibri" panose="020F0502020204030204" pitchFamily="34" charset="0"/>
                          <a:sym typeface="+mn-ea"/>
                        </a:rPr>
                        <a:t>-INSPD</a:t>
                      </a:r>
                      <a:r>
                        <a:rPr lang="en-US" altLang="zh-CN" sz="1600" b="1" spc="200" dirty="0">
                          <a:solidFill>
                            <a:schemeClr val="bg1"/>
                          </a:solidFill>
                          <a:uFillTx/>
                          <a:latin typeface="Arial" panose="020B0604020202020204" pitchFamily="34" charset="0"/>
                          <a:ea typeface="Calibri" panose="020F0502020204030204" pitchFamily="34" charset="0"/>
                          <a:sym typeface="+mn-ea"/>
                        </a:rPr>
                        <a:t>2</a:t>
                      </a:r>
                      <a:endParaRPr lang="en-US" altLang="zh-CN" sz="16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zh-CN" altLang="en-US" sz="1600" b="1" spc="200" dirty="0">
                          <a:solidFill>
                            <a:schemeClr val="bg1"/>
                          </a:solidFill>
                          <a:uFillTx/>
                          <a:latin typeface="Arial" panose="020B0604020202020204" pitchFamily="34" charset="0"/>
                          <a:ea typeface="Calibri" panose="020F0502020204030204" pitchFamily="34" charset="0"/>
                          <a:sym typeface="+mn-ea"/>
                        </a:rPr>
                        <a:t>1</a:t>
                      </a:r>
                      <a:r>
                        <a:rPr lang="en-US" altLang="zh-CN" sz="1600" b="1" spc="200" dirty="0">
                          <a:solidFill>
                            <a:schemeClr val="bg1"/>
                          </a:solidFill>
                          <a:uFillTx/>
                          <a:latin typeface="Arial" panose="020B0604020202020204" pitchFamily="34" charset="0"/>
                          <a:ea typeface="Calibri" panose="020F0502020204030204" pitchFamily="34" charset="0"/>
                          <a:sym typeface="+mn-ea"/>
                        </a:rPr>
                        <a:t>3</a:t>
                      </a:r>
                      <a:r>
                        <a:rPr lang="zh-CN" altLang="en-US" sz="1600" b="1" spc="200" dirty="0">
                          <a:solidFill>
                            <a:schemeClr val="bg1"/>
                          </a:solidFill>
                          <a:uFillTx/>
                          <a:latin typeface="Arial" panose="020B0604020202020204" pitchFamily="34" charset="0"/>
                          <a:ea typeface="Calibri" panose="020F0502020204030204" pitchFamily="34" charset="0"/>
                          <a:sym typeface="+mn-ea"/>
                        </a:rPr>
                        <a:t>-INSPD</a:t>
                      </a:r>
                      <a:r>
                        <a:rPr lang="en-US" altLang="zh-CN" sz="1600" b="1" spc="200" dirty="0">
                          <a:solidFill>
                            <a:schemeClr val="bg1"/>
                          </a:solidFill>
                          <a:uFillTx/>
                          <a:latin typeface="Arial" panose="020B0604020202020204" pitchFamily="34" charset="0"/>
                          <a:ea typeface="Calibri" panose="020F0502020204030204" pitchFamily="34" charset="0"/>
                          <a:sym typeface="+mn-ea"/>
                        </a:rPr>
                        <a:t>1</a:t>
                      </a:r>
                      <a:endParaRPr lang="en-US" altLang="zh-CN" sz="16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en-US" altLang="zh-CN" sz="1600" b="1" spc="200" dirty="0">
                          <a:solidFill>
                            <a:schemeClr val="bg1"/>
                          </a:solidFill>
                          <a:uFillTx/>
                          <a:latin typeface="Arial" panose="020B0604020202020204" pitchFamily="34" charset="0"/>
                          <a:ea typeface="Calibri" panose="020F0502020204030204" pitchFamily="34" charset="0"/>
                          <a:sym typeface="+mn-ea"/>
                        </a:rPr>
                        <a:t>Speed Command</a:t>
                      </a:r>
                      <a:endParaRPr lang="en-US" altLang="zh-CN" sz="1600" b="1" spc="200" baseline="0" dirty="0">
                        <a:solidFill>
                          <a:schemeClr val="bg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40385">
                <a:tc>
                  <a:txBody>
                    <a:bodyPr/>
                    <a:p>
                      <a:pPr indent="0" algn="ctr">
                        <a:lnSpc>
                          <a:spcPct val="120000"/>
                        </a:lnSpc>
                        <a:spcBef>
                          <a:spcPts val="0"/>
                        </a:spcBef>
                        <a:spcAft>
                          <a:spcPts val="0"/>
                        </a:spcAft>
                        <a:buNone/>
                      </a:pPr>
                      <a:r>
                        <a:rPr lang="en-US" altLang="zh-CN" sz="2000" spc="200" baseline="0" dirty="0">
                          <a:solidFill>
                            <a:schemeClr val="tx1"/>
                          </a:solidFill>
                          <a:uFillTx/>
                          <a:latin typeface="Arial" panose="020B0604020202020204" pitchFamily="34" charset="0"/>
                          <a:ea typeface="Calibri" panose="020F0502020204030204" pitchFamily="34" charset="0"/>
                        </a:rPr>
                        <a:t>0</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0</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0</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P1-02</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41020">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0</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rPr>
                        <a:t>0</a:t>
                      </a:r>
                      <a:endParaRPr lang="en-US" altLang="zh-CN" sz="20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1</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P1-23</a:t>
                      </a:r>
                      <a:endParaRPr lang="en-US" altLang="en-US" sz="20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41020">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0</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2000" b="0" spc="200" baseline="0">
                          <a:solidFill>
                            <a:schemeClr val="tx1"/>
                          </a:solidFill>
                          <a:uFillTx/>
                          <a:latin typeface="Arial" panose="020B0604020202020204" pitchFamily="34" charset="0"/>
                          <a:ea typeface="Calibri" panose="020F0502020204030204" pitchFamily="34" charset="0"/>
                        </a:rPr>
                        <a:t>1</a:t>
                      </a:r>
                      <a:endParaRPr lang="en-US" altLang="en-US" sz="20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2000" b="0" spc="200" baseline="0">
                          <a:solidFill>
                            <a:schemeClr val="tx1"/>
                          </a:solidFill>
                          <a:uFillTx/>
                          <a:latin typeface="Arial" panose="020B0604020202020204" pitchFamily="34" charset="0"/>
                          <a:ea typeface="Calibri" panose="020F0502020204030204" pitchFamily="34" charset="0"/>
                        </a:rPr>
                        <a:t>0</a:t>
                      </a:r>
                      <a:endParaRPr lang="en-US" altLang="en-US" sz="20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P1-24</a:t>
                      </a:r>
                      <a:endParaRPr lang="en-US" altLang="en-US" sz="20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385">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0</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1</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1</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P1-25</a:t>
                      </a:r>
                      <a:endParaRPr lang="en-US" altLang="en-US" sz="20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41020">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1</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2000" b="0" spc="200" baseline="0">
                          <a:solidFill>
                            <a:schemeClr val="tx1"/>
                          </a:solidFill>
                          <a:uFillTx/>
                          <a:latin typeface="Arial" panose="020B0604020202020204" pitchFamily="34" charset="0"/>
                          <a:ea typeface="Calibri" panose="020F0502020204030204" pitchFamily="34" charset="0"/>
                        </a:rPr>
                        <a:t>0</a:t>
                      </a:r>
                      <a:endParaRPr lang="en-US" altLang="zh-CN" sz="20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2000" b="0" spc="200" baseline="0">
                          <a:solidFill>
                            <a:schemeClr val="tx1"/>
                          </a:solidFill>
                          <a:uFillTx/>
                          <a:latin typeface="Arial" panose="020B0604020202020204" pitchFamily="34" charset="0"/>
                          <a:ea typeface="Calibri" panose="020F0502020204030204" pitchFamily="34" charset="0"/>
                        </a:rPr>
                        <a:t>0</a:t>
                      </a:r>
                      <a:endParaRPr lang="en-US" altLang="zh-CN" sz="20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P1-26</a:t>
                      </a:r>
                      <a:endParaRPr lang="en-US" altLang="en-US" sz="20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40385">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1</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0</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1</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P1-27</a:t>
                      </a:r>
                      <a:endParaRPr lang="en-US" altLang="en-US" sz="2000" b="0" spc="200" baseline="0" dirty="0">
                        <a:solidFill>
                          <a:schemeClr val="tx1"/>
                        </a:solidFill>
                        <a:uFillTx/>
                        <a:latin typeface="Arial" panose="020B0604020202020204" pitchFamily="34" charset="0"/>
                        <a:ea typeface="Calibri" panose="020F0502020204030204" pitchFamily="34" charset="0"/>
                        <a:cs typeface="印品黑体" panose="00000500000000000000" pitchFamily="2" charset="-122"/>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541655">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1</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2000" b="0" spc="200" baseline="0">
                          <a:solidFill>
                            <a:schemeClr val="tx1"/>
                          </a:solidFill>
                          <a:uFillTx/>
                          <a:latin typeface="Arial" panose="020B0604020202020204" pitchFamily="34" charset="0"/>
                          <a:ea typeface="Calibri" panose="020F0502020204030204" pitchFamily="34" charset="0"/>
                        </a:rPr>
                        <a:t>1</a:t>
                      </a:r>
                      <a:endParaRPr lang="en-US" altLang="en-US" sz="20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0</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P1-28</a:t>
                      </a:r>
                      <a:endParaRPr lang="en-US" altLang="en-US" sz="20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bg1"/>
                    </a:solidFill>
                  </a:tcPr>
                </a:tc>
              </a:tr>
              <a:tr h="541655">
                <a:tc>
                  <a:txBody>
                    <a:bodyPr/>
                    <a:p>
                      <a:pPr indent="0" algn="ctr">
                        <a:lnSpc>
                          <a:spcPct val="120000"/>
                        </a:lnSpc>
                        <a:spcBef>
                          <a:spcPts val="0"/>
                        </a:spcBef>
                        <a:spcAft>
                          <a:spcPts val="0"/>
                        </a:spcAft>
                        <a:buNone/>
                      </a:pPr>
                      <a:r>
                        <a:rPr lang="en-US" altLang="zh-CN" sz="2000" b="0" spc="200" baseline="0" dirty="0">
                          <a:solidFill>
                            <a:schemeClr val="tx1"/>
                          </a:solidFill>
                          <a:uFillTx/>
                          <a:latin typeface="Arial" panose="020B0604020202020204" pitchFamily="34" charset="0"/>
                          <a:ea typeface="Calibri" panose="020F0502020204030204" pitchFamily="34" charset="0"/>
                        </a:rPr>
                        <a:t>1</a:t>
                      </a:r>
                      <a:endParaRPr lang="en-US" altLang="zh-CN"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b="0" spc="200" baseline="0">
                          <a:solidFill>
                            <a:schemeClr val="tx1"/>
                          </a:solidFill>
                          <a:uFillTx/>
                          <a:latin typeface="Arial" panose="020B0604020202020204" pitchFamily="34" charset="0"/>
                          <a:ea typeface="Calibri" panose="020F0502020204030204" pitchFamily="34" charset="0"/>
                        </a:rPr>
                        <a:t>1</a:t>
                      </a:r>
                      <a:endParaRPr lang="en-US" altLang="en-US" sz="2000" b="0" spc="200" baseline="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b="0" spc="200" baseline="0" dirty="0">
                          <a:solidFill>
                            <a:schemeClr val="tx1"/>
                          </a:solidFill>
                          <a:uFillTx/>
                          <a:latin typeface="Arial" panose="020B0604020202020204" pitchFamily="34" charset="0"/>
                          <a:ea typeface="Calibri" panose="020F0502020204030204" pitchFamily="34" charset="0"/>
                        </a:rPr>
                        <a:t>1</a:t>
                      </a:r>
                      <a:endParaRPr lang="en-US" altLang="en-US" sz="2000" b="0" spc="200" baseline="0" dirty="0">
                        <a:solidFill>
                          <a:schemeClr val="tx1"/>
                        </a:solidFill>
                        <a:uFillTx/>
                        <a:latin typeface="Arial" panose="020B0604020202020204" pitchFamily="34" charset="0"/>
                        <a:ea typeface="Calibri" panose="020F0502020204030204" pitchFamily="34" charset="0"/>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c>
                  <a:txBody>
                    <a:bodyPr/>
                    <a:p>
                      <a:pPr indent="0" algn="ctr">
                        <a:lnSpc>
                          <a:spcPct val="120000"/>
                        </a:lnSpc>
                        <a:spcBef>
                          <a:spcPts val="0"/>
                        </a:spcBef>
                        <a:spcAft>
                          <a:spcPts val="0"/>
                        </a:spcAft>
                        <a:buNone/>
                      </a:pPr>
                      <a:r>
                        <a:rPr lang="en-US" altLang="en-US" sz="2000" spc="200" dirty="0">
                          <a:solidFill>
                            <a:schemeClr val="tx1"/>
                          </a:solidFill>
                          <a:uFillTx/>
                          <a:latin typeface="Arial" panose="020B0604020202020204" pitchFamily="34" charset="0"/>
                          <a:ea typeface="Calibri" panose="020F0502020204030204" pitchFamily="34" charset="0"/>
                          <a:sym typeface="+mn-ea"/>
                        </a:rPr>
                        <a:t>P1-29</a:t>
                      </a:r>
                      <a:endParaRPr lang="en-US" altLang="en-US" sz="2000" b="0" spc="200" baseline="0" dirty="0">
                        <a:solidFill>
                          <a:schemeClr val="tx1"/>
                        </a:solidFill>
                        <a:uFillTx/>
                        <a:latin typeface="Arial" panose="020B0604020202020204" pitchFamily="34" charset="0"/>
                        <a:ea typeface="Calibri" panose="020F0502020204030204" pitchFamily="34" charset="0"/>
                        <a:sym typeface="+mn-ea"/>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accent6">
                        <a:lumMod val="60000"/>
                        <a:lumOff val="4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2225" y="4030345"/>
            <a:ext cx="12919710" cy="923290"/>
          </a:xfrm>
          <a:prstGeom prst="rect">
            <a:avLst/>
          </a:prstGeom>
        </p:spPr>
        <p:txBody>
          <a:bodyPr wrap="square" lIns="0" tIns="0" rIns="0" bIns="0">
            <a:spAutoFit/>
          </a:bodyPr>
          <a:lstStyle/>
          <a:p>
            <a:pPr algn="ctr"/>
            <a:r>
              <a:rPr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Function </a:t>
            </a:r>
            <a:r>
              <a:rPr 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C</a:t>
            </a:r>
            <a:r>
              <a:rPr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ode </a:t>
            </a:r>
            <a:r>
              <a:rPr 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C</a:t>
            </a:r>
            <a:r>
              <a:rPr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onfiguratio</a:t>
            </a:r>
            <a:r>
              <a:rPr 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n</a:t>
            </a:r>
            <a:endParaRPr lang="en-US"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11" name="MH_Others_2"/>
          <p:cNvSpPr txBox="1"/>
          <p:nvPr>
            <p:custDataLst>
              <p:tags r:id="rId1"/>
            </p:custDataLst>
          </p:nvPr>
        </p:nvSpPr>
        <p:spPr>
          <a:xfrm>
            <a:off x="4678964" y="1996519"/>
            <a:ext cx="3500822" cy="1538605"/>
          </a:xfrm>
          <a:prstGeom prst="rect">
            <a:avLst/>
          </a:prstGeom>
          <a:noFill/>
        </p:spPr>
        <p:txBody>
          <a:bodyPr vert="horz" wrap="square" lIns="0" tIns="0" rIns="0" bIns="0">
            <a:spAutoFit/>
          </a:bodyPr>
          <a:lstStyle/>
          <a:p>
            <a:pPr algn="ctr">
              <a:defRPr/>
            </a:pPr>
            <a:r>
              <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03</a:t>
            </a:r>
            <a:endParaRPr lang="en-US" altLang="zh-CN" sz="6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a:p>
            <a:pPr algn="ctr">
              <a:defRPr/>
            </a:pPr>
            <a:r>
              <a:rPr lang="en-US" altLang="zh-CN"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rPr>
              <a:t>SECTION</a:t>
            </a:r>
            <a:endParaRPr lang="zh-CN" altLang="en-US" sz="4000" dirty="0">
              <a:solidFill>
                <a:schemeClr val="bg1"/>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100" name="图片 99"/>
          <p:cNvPicPr/>
          <p:nvPr/>
        </p:nvPicPr>
        <p:blipFill>
          <a:blip r:embed="rId2"/>
          <a:stretch>
            <a:fillRect/>
          </a:stretch>
        </p:blipFill>
        <p:spPr>
          <a:xfrm>
            <a:off x="10115550" y="0"/>
            <a:ext cx="2743200" cy="7620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1"/>
                                        </p:tgtEl>
                                        <p:attrNameLst>
                                          <p:attrName>style.visibility</p:attrName>
                                        </p:attrNameLst>
                                      </p:cBhvr>
                                      <p:to>
                                        <p:strVal val="visible"/>
                                      </p:to>
                                    </p:set>
                                    <p:anim by="(-#ppt_w*2)" calcmode="lin" valueType="num">
                                      <p:cBhvr rctx="PPT">
                                        <p:cTn id="7" dur="500" autoRev="1" fill="hold">
                                          <p:stCondLst>
                                            <p:cond delay="0"/>
                                          </p:stCondLst>
                                        </p:cTn>
                                        <p:tgtEl>
                                          <p:spTgt spid="111"/>
                                        </p:tgtEl>
                                        <p:attrNameLst>
                                          <p:attrName>ppt_w</p:attrName>
                                        </p:attrNameLst>
                                      </p:cBhvr>
                                    </p:anim>
                                    <p:anim by="(#ppt_w*0.50)" calcmode="lin" valueType="num">
                                      <p:cBhvr>
                                        <p:cTn id="8" dur="500" decel="50000" autoRev="1" fill="hold">
                                          <p:stCondLst>
                                            <p:cond delay="0"/>
                                          </p:stCondLst>
                                        </p:cTn>
                                        <p:tgtEl>
                                          <p:spTgt spid="111"/>
                                        </p:tgtEl>
                                        <p:attrNameLst>
                                          <p:attrName>ppt_x</p:attrName>
                                        </p:attrNameLst>
                                      </p:cBhvr>
                                    </p:anim>
                                    <p:anim from="(-#ppt_h/2)" to="(#ppt_y)" calcmode="lin" valueType="num">
                                      <p:cBhvr>
                                        <p:cTn id="9" dur="1000" fill="hold">
                                          <p:stCondLst>
                                            <p:cond delay="0"/>
                                          </p:stCondLst>
                                        </p:cTn>
                                        <p:tgtEl>
                                          <p:spTgt spid="111"/>
                                        </p:tgtEl>
                                        <p:attrNameLst>
                                          <p:attrName>ppt_y</p:attrName>
                                        </p:attrNameLst>
                                      </p:cBhvr>
                                    </p:anim>
                                    <p:animRot by="21600000">
                                      <p:cBhvr>
                                        <p:cTn id="10" dur="1000" fill="hold">
                                          <p:stCondLst>
                                            <p:cond delay="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strVal val="4*#ppt_w"/>
                                          </p:val>
                                        </p:tav>
                                        <p:tav tm="100000">
                                          <p:val>
                                            <p:strVal val="#ppt_w"/>
                                          </p:val>
                                        </p:tav>
                                      </p:tavLst>
                                    </p:anim>
                                    <p:anim calcmode="lin" valueType="num">
                                      <p:cBhvr>
                                        <p:cTn id="1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1" grpId="0"/>
    </p:bldLst>
  </p:timing>
</p:sld>
</file>

<file path=ppt/tags/tag1.xml><?xml version="1.0" encoding="utf-8"?>
<p:tagLst xmlns:p="http://schemas.openxmlformats.org/presentationml/2006/main">
  <p:tag name="MH" val="20160830110146"/>
  <p:tag name="MH_LIBRARY" val="CONTENTS"/>
  <p:tag name="MH_TYPE" val="NUMBER"/>
  <p:tag name="ID" val="553512"/>
  <p:tag name="MH_ORDER" val="1"/>
</p:tagLst>
</file>

<file path=ppt/tags/tag10.xml><?xml version="1.0" encoding="utf-8"?>
<p:tagLst xmlns:p="http://schemas.openxmlformats.org/presentationml/2006/main">
  <p:tag name="MH" val="20160830110146"/>
  <p:tag name="MH_LIBRARY" val="CONTENTS"/>
  <p:tag name="MH_TYPE" val="OTHERS"/>
  <p:tag name="ID" val="553512"/>
</p:tagLst>
</file>

<file path=ppt/tags/tag11.xml><?xml version="1.0" encoding="utf-8"?>
<p:tagLst xmlns:p="http://schemas.openxmlformats.org/presentationml/2006/main">
  <p:tag name="KSO_WM_UNIT_PLACING_PICTURE_USER_VIEWPORT" val="{&quot;height&quot;:2858,&quot;width&quot;:19795}"/>
</p:tagLst>
</file>

<file path=ppt/tags/tag12.xml><?xml version="1.0" encoding="utf-8"?>
<p:tagLst xmlns:p="http://schemas.openxmlformats.org/presentationml/2006/main">
  <p:tag name="KSO_WM_MEDIACOVER_FLAG" val="1"/>
  <p:tag name="KSO_WM_UNIT_MEDIACOVER_BTN_STATE" val="1"/>
  <p:tag name="KSO_WM_UNIT_MEDIACOVER_BTNRECT" val="6073*3064*1104*110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xml><?xml version="1.0" encoding="utf-8"?>
<p:tagLst xmlns:p="http://schemas.openxmlformats.org/presentationml/2006/main">
  <p:tag name="KSO_WM_UNIT_PLACING_PICTURE_USER_VIEWPORT" val="{&quot;height&quot;:2858,&quot;width&quot;:19795}"/>
</p:tagLst>
</file>

<file path=ppt/tags/tag14.xml><?xml version="1.0" encoding="utf-8"?>
<p:tagLst xmlns:p="http://schemas.openxmlformats.org/presentationml/2006/main">
  <p:tag name="MH" val="20160830110146"/>
  <p:tag name="MH_LIBRARY" val="CONTENTS"/>
  <p:tag name="MH_TYPE" val="OTHERS"/>
  <p:tag name="ID" val="553512"/>
</p:tagLst>
</file>

<file path=ppt/tags/tag15.xml><?xml version="1.0" encoding="utf-8"?>
<p:tagLst xmlns:p="http://schemas.openxmlformats.org/presentationml/2006/main">
  <p:tag name="KSO_WM_UNIT_PLACING_PICTURE_USER_VIEWPORT" val="{&quot;height&quot;:2858,&quot;width&quot;:19795}"/>
</p:tagLst>
</file>

<file path=ppt/tags/tag16.xml><?xml version="1.0" encoding="utf-8"?>
<p:tagLst xmlns:p="http://schemas.openxmlformats.org/presentationml/2006/main">
  <p:tag name="KSO_WM_UNIT_TABLE_BEAUTIFY" val="smartTable{f2a8ac9e-1b21-475b-94eb-8783d2d4b7da}"/>
  <p:tag name="TABLE_SKINIDX" val="2"/>
  <p:tag name="TABLE_ENCOLOR" val="#FFFFFF"/>
  <p:tag name="KSO_WM_UNIT_VALUE" val="1243*2903"/>
  <p:tag name="KSO_WM_UNIT_HIGHLIGHT" val="0"/>
  <p:tag name="KSO_WM_UNIT_COMPATIBLE" val="0"/>
  <p:tag name="KSO_WM_UNIT_DIAGRAM_ISNUMVISUAL" val="0"/>
  <p:tag name="KSO_WM_UNIT_DIAGRAM_ISREFERUNIT" val="0"/>
  <p:tag name="KSO_WM_UNIT_TYPE" val="β"/>
  <p:tag name="KSO_WM_UNIT_INDEX" val="1"/>
  <p:tag name="KSO_WM_UNIT_ID" val="mixed20203990_1*β*1"/>
  <p:tag name="KSO_WM_TEMPLATE_CATEGORY" val="mixed"/>
  <p:tag name="KSO_WM_TEMPLATE_INDEX" val="20203990"/>
  <p:tag name="KSO_WM_UNIT_LAYERLEVEL" val="1"/>
  <p:tag name="KSO_WM_TAG_VERSION" val="1.0"/>
  <p:tag name="KSO_WM_BEAUTIFY_FLAG" val="#wm#"/>
  <p:tag name="TABLE_ENDDRAG_ORIGIN_RECT" val="646*467"/>
  <p:tag name="TABLE_ENDDRAG_RECT" val="171*92*646*467"/>
</p:tagLst>
</file>

<file path=ppt/tags/tag17.xml><?xml version="1.0" encoding="utf-8"?>
<p:tagLst xmlns:p="http://schemas.openxmlformats.org/presentationml/2006/main">
  <p:tag name="MH" val="20160830110146"/>
  <p:tag name="MH_LIBRARY" val="CONTENTS"/>
  <p:tag name="MH_TYPE" val="OTHERS"/>
  <p:tag name="ID" val="553512"/>
</p:tagLst>
</file>

<file path=ppt/tags/tag18.xml><?xml version="1.0" encoding="utf-8"?>
<p:tagLst xmlns:p="http://schemas.openxmlformats.org/presentationml/2006/main">
  <p:tag name="KSO_WM_UNIT_TABLE_BEAUTIFY" val="smartTable{cb75637a-2934-483f-bf9b-442feb039d7a}"/>
  <p:tag name="TABLE_ENDDRAG_ORIGIN_RECT" val="485*375"/>
  <p:tag name="TABLE_ENDDRAG_RECT" val="519*130*485*375"/>
</p:tagLst>
</file>

<file path=ppt/tags/tag19.xml><?xml version="1.0" encoding="utf-8"?>
<p:tagLst xmlns:p="http://schemas.openxmlformats.org/presentationml/2006/main">
  <p:tag name="MH" val="20160830110146"/>
  <p:tag name="MH_LIBRARY" val="CONTENTS"/>
  <p:tag name="MH_TYPE" val="OTHERS"/>
  <p:tag name="ID" val="553512"/>
</p:tagLst>
</file>

<file path=ppt/tags/tag2.xml><?xml version="1.0" encoding="utf-8"?>
<p:tagLst xmlns:p="http://schemas.openxmlformats.org/presentationml/2006/main">
  <p:tag name="MH" val="20160830110146"/>
  <p:tag name="MH_LIBRARY" val="CONTENTS"/>
  <p:tag name="MH_TYPE" val="ENTRY"/>
  <p:tag name="ID" val="553512"/>
  <p:tag name="MH_ORDER" val="1"/>
</p:tagLst>
</file>

<file path=ppt/tags/tag20.xml><?xml version="1.0" encoding="utf-8"?>
<p:tagLst xmlns:p="http://schemas.openxmlformats.org/presentationml/2006/main">
  <p:tag name="KSO_WM_UNIT_TABLE_BEAUTIFY" val="smartTable{cb75637a-2934-483f-bf9b-442feb039d7a}"/>
  <p:tag name="TABLE_ENDDRAG_ORIGIN_RECT" val="485*375"/>
  <p:tag name="TABLE_ENDDRAG_RECT" val="519*130*485*375"/>
</p:tagLst>
</file>

<file path=ppt/tags/tag21.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PASSING_SCORE" val="100.000000"/>
  <p:tag name="ISPRING_SCORM_ENDPOINT" val="&lt;endpoint&gt;&lt;enable&gt;0&lt;/enable&gt;&lt;lrs&gt;http://&lt;/lrs&gt;&lt;auth&gt;0&lt;/auth&gt;&lt;login&gt;&lt;/login&gt;&lt;password&gt;&lt;/password&gt;&lt;key&gt;&lt;/key&gt;&lt;name&gt;&lt;/name&gt;&lt;email&gt;&lt;/email&gt;&lt;/endpoint&gt;&#10;"/>
  <p:tag name="ISPRING_PRESENTATION_TITLE" val="bt200"/>
  <p:tag name="ISPRING_FIRST_PUBLISH" val="1"/>
  <p:tag name="COMMONDATA" val="eyJoZGlkIjoiZDMwMmRjYjg5ZjVlM2E4MWZmYWU2MjU2NDE4NWE5ZDYifQ=="/>
  <p:tag name="KSO_WPP_MARK_KEY" val="aef13f59-fe88-44b0-8f29-3745f2a48ac0"/>
</p:tagLst>
</file>

<file path=ppt/tags/tag3.xml><?xml version="1.0" encoding="utf-8"?>
<p:tagLst xmlns:p="http://schemas.openxmlformats.org/presentationml/2006/main">
  <p:tag name="MH" val="20160830110146"/>
  <p:tag name="MH_LIBRARY" val="CONTENTS"/>
  <p:tag name="MH_TYPE" val="NUMBER"/>
  <p:tag name="ID" val="553512"/>
  <p:tag name="MH_ORDER" val="2"/>
</p:tagLst>
</file>

<file path=ppt/tags/tag4.xml><?xml version="1.0" encoding="utf-8"?>
<p:tagLst xmlns:p="http://schemas.openxmlformats.org/presentationml/2006/main">
  <p:tag name="MH" val="20160830110146"/>
  <p:tag name="MH_LIBRARY" val="CONTENTS"/>
  <p:tag name="MH_TYPE" val="ENTRY"/>
  <p:tag name="ID" val="553512"/>
  <p:tag name="MH_ORDER" val="2"/>
</p:tagLst>
</file>

<file path=ppt/tags/tag5.xml><?xml version="1.0" encoding="utf-8"?>
<p:tagLst xmlns:p="http://schemas.openxmlformats.org/presentationml/2006/main">
  <p:tag name="MH" val="20160830110146"/>
  <p:tag name="MH_LIBRARY" val="CONTENTS"/>
  <p:tag name="MH_TYPE" val="NUMBER"/>
  <p:tag name="ID" val="553512"/>
  <p:tag name="MH_ORDER" val="3"/>
</p:tagLst>
</file>

<file path=ppt/tags/tag6.xml><?xml version="1.0" encoding="utf-8"?>
<p:tagLst xmlns:p="http://schemas.openxmlformats.org/presentationml/2006/main">
  <p:tag name="MH" val="20160830110146"/>
  <p:tag name="MH_LIBRARY" val="CONTENTS"/>
  <p:tag name="MH_TYPE" val="ENTRY"/>
  <p:tag name="ID" val="553512"/>
  <p:tag name="MH_ORDER" val="3"/>
</p:tagLst>
</file>

<file path=ppt/tags/tag7.xml><?xml version="1.0" encoding="utf-8"?>
<p:tagLst xmlns:p="http://schemas.openxmlformats.org/presentationml/2006/main">
  <p:tag name="MH" val="20160830110146"/>
  <p:tag name="MH_LIBRARY" val="CONTENTS"/>
  <p:tag name="MH_TYPE" val="NUMBER"/>
  <p:tag name="ID" val="553512"/>
  <p:tag name="MH_ORDER" val="4"/>
</p:tagLst>
</file>

<file path=ppt/tags/tag8.xml><?xml version="1.0" encoding="utf-8"?>
<p:tagLst xmlns:p="http://schemas.openxmlformats.org/presentationml/2006/main">
  <p:tag name="MH" val="20160830110146"/>
  <p:tag name="MH_LIBRARY" val="CONTENTS"/>
  <p:tag name="MH_TYPE" val="OTHERS"/>
  <p:tag name="ID" val="553512"/>
</p:tagLst>
</file>

<file path=ppt/tags/tag9.xml><?xml version="1.0" encoding="utf-8"?>
<p:tagLst xmlns:p="http://schemas.openxmlformats.org/presentationml/2006/main">
  <p:tag name="MH" val="20160830110146"/>
  <p:tag name="MH_LIBRARY" val="CONTENTS"/>
  <p:tag name="MH_TYPE" val="ENTRY"/>
  <p:tag name="ID" val="553512"/>
  <p:tag name="MH_ORDER" val="3"/>
</p:tagLst>
</file>

<file path=ppt/theme/theme1.xml><?xml version="1.0" encoding="utf-8"?>
<a:theme xmlns:a="http://schemas.openxmlformats.org/drawingml/2006/main" name="自定义设计方案">
  <a:themeElements>
    <a:clrScheme name="自定义 41">
      <a:dk1>
        <a:sysClr val="windowText" lastClr="000000"/>
      </a:dk1>
      <a:lt1>
        <a:sysClr val="window" lastClr="FFFFFF"/>
      </a:lt1>
      <a:dk2>
        <a:srgbClr val="44546A"/>
      </a:dk2>
      <a:lt2>
        <a:srgbClr val="E7E6E6"/>
      </a:lt2>
      <a:accent1>
        <a:srgbClr val="004358"/>
      </a:accent1>
      <a:accent2>
        <a:srgbClr val="18B29D"/>
      </a:accent2>
      <a:accent3>
        <a:srgbClr val="004358"/>
      </a:accent3>
      <a:accent4>
        <a:srgbClr val="18B29D"/>
      </a:accent4>
      <a:accent5>
        <a:srgbClr val="004358"/>
      </a:accent5>
      <a:accent6>
        <a:srgbClr val="18B29D"/>
      </a:accent6>
      <a:hlink>
        <a:srgbClr val="004358"/>
      </a:hlink>
      <a:folHlink>
        <a:srgbClr val="18B29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2684</Words>
  <Application>WPS 演示</Application>
  <PresentationFormat>自定义</PresentationFormat>
  <Paragraphs>352</Paragraphs>
  <Slides>13</Slides>
  <Notes>50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13</vt:i4>
      </vt:variant>
    </vt:vector>
  </HeadingPairs>
  <TitlesOfParts>
    <vt:vector size="24" baseType="lpstr">
      <vt:lpstr>Arial</vt:lpstr>
      <vt:lpstr>宋体</vt:lpstr>
      <vt:lpstr>Wingdings</vt:lpstr>
      <vt:lpstr>Calibri</vt:lpstr>
      <vt:lpstr>印品黑体</vt:lpstr>
      <vt:lpstr>黑体</vt:lpstr>
      <vt:lpstr>微软雅黑</vt:lpstr>
      <vt:lpstr>Times New Roman</vt:lpstr>
      <vt:lpstr>楷体</vt:lpstr>
      <vt:lpstr>Arial Unicode MS</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bt200</dc:title>
  <dc:creator/>
  <cp:lastModifiedBy>赖家豪</cp:lastModifiedBy>
  <cp:revision>123</cp:revision>
  <dcterms:created xsi:type="dcterms:W3CDTF">2016-11-28T17:01:00Z</dcterms:created>
  <dcterms:modified xsi:type="dcterms:W3CDTF">2022-08-01T09:54:37Z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D2784E0DF76C459FB5C3EF5FD208EE23</vt:lpwstr>
  </property>
</Properties>
</file>